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901" r:id="rId4"/>
    <p:sldMasterId id="2147483938" r:id="rId5"/>
  </p:sldMasterIdLst>
  <p:notesMasterIdLst>
    <p:notesMasterId r:id="rId27"/>
  </p:notesMasterIdLst>
  <p:handoutMasterIdLst>
    <p:handoutMasterId r:id="rId28"/>
  </p:handoutMasterIdLst>
  <p:sldIdLst>
    <p:sldId id="256" r:id="rId6"/>
    <p:sldId id="481" r:id="rId7"/>
    <p:sldId id="469" r:id="rId8"/>
    <p:sldId id="482" r:id="rId9"/>
    <p:sldId id="470" r:id="rId10"/>
    <p:sldId id="483" r:id="rId11"/>
    <p:sldId id="472" r:id="rId12"/>
    <p:sldId id="484" r:id="rId13"/>
    <p:sldId id="473" r:id="rId14"/>
    <p:sldId id="474" r:id="rId15"/>
    <p:sldId id="475" r:id="rId16"/>
    <p:sldId id="477" r:id="rId17"/>
    <p:sldId id="485" r:id="rId18"/>
    <p:sldId id="486" r:id="rId19"/>
    <p:sldId id="478" r:id="rId20"/>
    <p:sldId id="487" r:id="rId21"/>
    <p:sldId id="479" r:id="rId22"/>
    <p:sldId id="480" r:id="rId23"/>
    <p:sldId id="490" r:id="rId24"/>
    <p:sldId id="489" r:id="rId25"/>
    <p:sldId id="465"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id="{A89CE82F-D88E-B446-9ACA-16628BFE79E9}">
          <p14:sldIdLst>
            <p14:sldId id="256"/>
            <p14:sldId id="481"/>
            <p14:sldId id="469"/>
            <p14:sldId id="482"/>
            <p14:sldId id="470"/>
            <p14:sldId id="483"/>
            <p14:sldId id="472"/>
            <p14:sldId id="484"/>
            <p14:sldId id="473"/>
            <p14:sldId id="474"/>
            <p14:sldId id="475"/>
            <p14:sldId id="477"/>
            <p14:sldId id="485"/>
            <p14:sldId id="486"/>
            <p14:sldId id="478"/>
            <p14:sldId id="487"/>
            <p14:sldId id="479"/>
            <p14:sldId id="480"/>
            <p14:sldId id="490"/>
            <p14:sldId id="489"/>
          </p14:sldIdLst>
        </p14:section>
        <p14:section name="Examples" id="{181B238E-343F-5043-824B-8D3DFAA30018}">
          <p14:sldIdLst>
            <p14:sldId id="46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7C7"/>
    <a:srgbClr val="5CBB56"/>
    <a:srgbClr val="00308C"/>
    <a:srgbClr val="70D34B"/>
    <a:srgbClr val="009741"/>
    <a:srgbClr val="69B4F6"/>
    <a:srgbClr val="CFE3FA"/>
    <a:srgbClr val="EDF5FC"/>
    <a:srgbClr val="E1251B"/>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5789" autoAdjust="0"/>
    <p:restoredTop sz="76385" autoAdjust="0"/>
  </p:normalViewPr>
  <p:slideViewPr>
    <p:cSldViewPr snapToGrid="0">
      <p:cViewPr varScale="1">
        <p:scale>
          <a:sx n="87" d="100"/>
          <a:sy n="87" d="100"/>
        </p:scale>
        <p:origin x="714" y="8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showGuides="1">
      <p:cViewPr varScale="1">
        <p:scale>
          <a:sx n="94" d="100"/>
          <a:sy n="94" d="100"/>
        </p:scale>
        <p:origin x="3752"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57F437-34E4-457B-ACAA-C109BC5AD2B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6C9805C-0D4B-456D-9316-F45962E2F55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AB91EB8-1FC0-49BA-B8A0-9D4051C7D0E5}" type="datetimeFigureOut">
              <a:rPr lang="en-US" smtClean="0"/>
              <a:t>2/14/2024</a:t>
            </a:fld>
            <a:endParaRPr lang="en-US"/>
          </a:p>
        </p:txBody>
      </p:sp>
      <p:sp>
        <p:nvSpPr>
          <p:cNvPr id="4" name="Footer Placeholder 3">
            <a:extLst>
              <a:ext uri="{FF2B5EF4-FFF2-40B4-BE49-F238E27FC236}">
                <a16:creationId xmlns:a16="http://schemas.microsoft.com/office/drawing/2014/main" id="{C3170BBA-56B5-4091-9B11-25E05616420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1017362-806F-4EA8-BAA6-0CA6D364BC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F6AC5C8-AA3E-49B6-9C0B-3EDF0860F219}" type="slidenum">
              <a:rPr lang="en-US" smtClean="0"/>
              <a:t>‹#›</a:t>
            </a:fld>
            <a:endParaRPr lang="en-US"/>
          </a:p>
        </p:txBody>
      </p:sp>
    </p:spTree>
    <p:extLst>
      <p:ext uri="{BB962C8B-B14F-4D97-AF65-F5344CB8AC3E}">
        <p14:creationId xmlns:p14="http://schemas.microsoft.com/office/powerpoint/2010/main" val="39421187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FD89D3-6540-412A-8DF7-24F6B362E6BB}" type="datetimeFigureOut">
              <a:rPr lang="en-US" smtClean="0"/>
              <a:t>2/14/2024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BCCA8E-E054-4945-93F6-8F3E2A7D5A26}" type="slidenum">
              <a:rPr lang="en-US" smtClean="0"/>
              <a:t>‹#›</a:t>
            </a:fld>
            <a:endParaRPr lang="en-US"/>
          </a:p>
        </p:txBody>
      </p:sp>
    </p:spTree>
    <p:extLst>
      <p:ext uri="{BB962C8B-B14F-4D97-AF65-F5344CB8AC3E}">
        <p14:creationId xmlns:p14="http://schemas.microsoft.com/office/powerpoint/2010/main" val="2230956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BCCA8E-E054-4945-93F6-8F3E2A7D5A26}" type="slidenum">
              <a:rPr lang="en-US" smtClean="0"/>
              <a:t>1</a:t>
            </a:fld>
            <a:endParaRPr lang="en-US"/>
          </a:p>
        </p:txBody>
      </p:sp>
    </p:spTree>
    <p:extLst>
      <p:ext uri="{BB962C8B-B14F-4D97-AF65-F5344CB8AC3E}">
        <p14:creationId xmlns:p14="http://schemas.microsoft.com/office/powerpoint/2010/main" val="1404265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your relationship with your PD – consider your expectations of the PD</a:t>
            </a:r>
          </a:p>
          <a:p>
            <a:endParaRPr lang="en-US" dirty="0"/>
          </a:p>
          <a:p>
            <a:r>
              <a:rPr lang="en-US" dirty="0"/>
              <a:t>Does the PD “expect” that the PC will complete most / all of the APE or Annual Program Survey or will he/she take more responsibility in completing the Evaluation or Survey</a:t>
            </a:r>
          </a:p>
          <a:p>
            <a:endParaRPr lang="en-US" dirty="0"/>
          </a:p>
          <a:p>
            <a:r>
              <a:rPr lang="en-US" dirty="0"/>
              <a:t>Will the PD also have expectations that additional responsibilities have the same level of responsibility as your residency/fellowship duties.</a:t>
            </a:r>
          </a:p>
        </p:txBody>
      </p:sp>
      <p:sp>
        <p:nvSpPr>
          <p:cNvPr id="4" name="Slide Number Placeholder 3"/>
          <p:cNvSpPr>
            <a:spLocks noGrp="1"/>
          </p:cNvSpPr>
          <p:nvPr>
            <p:ph type="sldNum" sz="quarter" idx="5"/>
          </p:nvPr>
        </p:nvSpPr>
        <p:spPr/>
        <p:txBody>
          <a:bodyPr/>
          <a:lstStyle/>
          <a:p>
            <a:fld id="{53BCCA8E-E054-4945-93F6-8F3E2A7D5A26}" type="slidenum">
              <a:rPr lang="en-US" smtClean="0"/>
              <a:t>10</a:t>
            </a:fld>
            <a:endParaRPr lang="en-US"/>
          </a:p>
        </p:txBody>
      </p:sp>
    </p:spTree>
    <p:extLst>
      <p:ext uri="{BB962C8B-B14F-4D97-AF65-F5344CB8AC3E}">
        <p14:creationId xmlns:p14="http://schemas.microsoft.com/office/powerpoint/2010/main" val="33451869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 How “visible” are you to your residents / how available are you to them?</a:t>
            </a:r>
          </a:p>
          <a:p>
            <a:endParaRPr lang="en-US" dirty="0"/>
          </a:p>
          <a:p>
            <a:r>
              <a:rPr lang="en-US" dirty="0"/>
              <a:t>Often residents or fellows will take cues from the PD or other faculty regarding expectations – these may align or be different than reality.</a:t>
            </a:r>
          </a:p>
        </p:txBody>
      </p:sp>
      <p:sp>
        <p:nvSpPr>
          <p:cNvPr id="4" name="Slide Number Placeholder 3"/>
          <p:cNvSpPr>
            <a:spLocks noGrp="1"/>
          </p:cNvSpPr>
          <p:nvPr>
            <p:ph type="sldNum" sz="quarter" idx="5"/>
          </p:nvPr>
        </p:nvSpPr>
        <p:spPr/>
        <p:txBody>
          <a:bodyPr/>
          <a:lstStyle/>
          <a:p>
            <a:fld id="{53BCCA8E-E054-4945-93F6-8F3E2A7D5A26}" type="slidenum">
              <a:rPr lang="en-US" smtClean="0"/>
              <a:t>11</a:t>
            </a:fld>
            <a:endParaRPr lang="en-US"/>
          </a:p>
        </p:txBody>
      </p:sp>
    </p:spTree>
    <p:extLst>
      <p:ext uri="{BB962C8B-B14F-4D97-AF65-F5344CB8AC3E}">
        <p14:creationId xmlns:p14="http://schemas.microsoft.com/office/powerpoint/2010/main" val="125489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Perceptions vs Reality --- What do residents believe or expect from the coordinator / program manager? </a:t>
            </a:r>
          </a:p>
          <a:p>
            <a:br>
              <a:rPr lang="en-US" dirty="0"/>
            </a:br>
            <a:r>
              <a:rPr lang="en-US" dirty="0"/>
              <a:t>*   Why is in-person vs. remote important – the more frequently a PC/PM is in-person can determine how well he/she gets to know the residents and in turn how well they learn your “style” – are you approachable / invisible</a:t>
            </a:r>
          </a:p>
          <a:p>
            <a:br>
              <a:rPr lang="en-US" dirty="0"/>
            </a:br>
            <a:r>
              <a:rPr lang="en-US" dirty="0"/>
              <a:t>*What is communicated from the institutional GME office and how much access or contact do they have with you?</a:t>
            </a:r>
          </a:p>
        </p:txBody>
      </p:sp>
      <p:sp>
        <p:nvSpPr>
          <p:cNvPr id="4" name="Slide Number Placeholder 3"/>
          <p:cNvSpPr>
            <a:spLocks noGrp="1"/>
          </p:cNvSpPr>
          <p:nvPr>
            <p:ph type="sldNum" sz="quarter" idx="5"/>
          </p:nvPr>
        </p:nvSpPr>
        <p:spPr/>
        <p:txBody>
          <a:bodyPr/>
          <a:lstStyle/>
          <a:p>
            <a:fld id="{53BCCA8E-E054-4945-93F6-8F3E2A7D5A26}" type="slidenum">
              <a:rPr lang="en-US" smtClean="0"/>
              <a:t>12</a:t>
            </a:fld>
            <a:endParaRPr lang="en-US"/>
          </a:p>
        </p:txBody>
      </p:sp>
    </p:spTree>
    <p:extLst>
      <p:ext uri="{BB962C8B-B14F-4D97-AF65-F5344CB8AC3E}">
        <p14:creationId xmlns:p14="http://schemas.microsoft.com/office/powerpoint/2010/main" val="28429397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 in mind that perceptions can differ at different programs and institutions based on many factors</a:t>
            </a:r>
          </a:p>
          <a:p>
            <a:endParaRPr lang="en-US" dirty="0"/>
          </a:p>
          <a:p>
            <a:endParaRPr lang="en-US" dirty="0"/>
          </a:p>
        </p:txBody>
      </p:sp>
      <p:sp>
        <p:nvSpPr>
          <p:cNvPr id="4" name="Slide Number Placeholder 3"/>
          <p:cNvSpPr>
            <a:spLocks noGrp="1"/>
          </p:cNvSpPr>
          <p:nvPr>
            <p:ph type="sldNum" sz="quarter" idx="5"/>
          </p:nvPr>
        </p:nvSpPr>
        <p:spPr/>
        <p:txBody>
          <a:bodyPr/>
          <a:lstStyle/>
          <a:p>
            <a:fld id="{53BCCA8E-E054-4945-93F6-8F3E2A7D5A26}" type="slidenum">
              <a:rPr lang="en-US" smtClean="0"/>
              <a:t>13</a:t>
            </a:fld>
            <a:endParaRPr lang="en-US"/>
          </a:p>
        </p:txBody>
      </p:sp>
    </p:spTree>
    <p:extLst>
      <p:ext uri="{BB962C8B-B14F-4D97-AF65-F5344CB8AC3E}">
        <p14:creationId xmlns:p14="http://schemas.microsoft.com/office/powerpoint/2010/main" val="38702264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Reminders to residents about deadlines will not necessarily change the expectations but will reinforce what you need from them</a:t>
            </a:r>
          </a:p>
          <a:p>
            <a:endParaRPr lang="en-US" dirty="0"/>
          </a:p>
          <a:p>
            <a:r>
              <a:rPr lang="en-US" dirty="0"/>
              <a:t>Looking out for each other – finger on the pulse of moral (in the case of programs in NE specifically – seasonal affect disorder and lack of sunlight / or seeing the light of day can affect residents and faculty more than they realize.)</a:t>
            </a:r>
          </a:p>
        </p:txBody>
      </p:sp>
      <p:sp>
        <p:nvSpPr>
          <p:cNvPr id="4" name="Slide Number Placeholder 3"/>
          <p:cNvSpPr>
            <a:spLocks noGrp="1"/>
          </p:cNvSpPr>
          <p:nvPr>
            <p:ph type="sldNum" sz="quarter" idx="5"/>
          </p:nvPr>
        </p:nvSpPr>
        <p:spPr/>
        <p:txBody>
          <a:bodyPr/>
          <a:lstStyle/>
          <a:p>
            <a:fld id="{53BCCA8E-E054-4945-93F6-8F3E2A7D5A26}" type="slidenum">
              <a:rPr lang="en-US" smtClean="0"/>
              <a:t>14</a:t>
            </a:fld>
            <a:endParaRPr lang="en-US"/>
          </a:p>
        </p:txBody>
      </p:sp>
    </p:spTree>
    <p:extLst>
      <p:ext uri="{BB962C8B-B14F-4D97-AF65-F5344CB8AC3E}">
        <p14:creationId xmlns:p14="http://schemas.microsoft.com/office/powerpoint/2010/main" val="33700019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Meet with students on the first day of their rotation to talk about expectations and the process</a:t>
            </a:r>
          </a:p>
          <a:p>
            <a:r>
              <a:rPr lang="en-US" dirty="0"/>
              <a:t>    What is expected from students on rotations – being assertive vs aggressive</a:t>
            </a:r>
          </a:p>
          <a:p>
            <a:endParaRPr lang="en-US" dirty="0"/>
          </a:p>
          <a:p>
            <a:r>
              <a:rPr lang="en-US" dirty="0"/>
              <a:t>Interested in Research  - contact the research coordinator to see if projects are available to become involved in – but don’t expect to be accommodated just because they ask – especially as it might be a subspecialty they are not particularly interested in.</a:t>
            </a:r>
          </a:p>
          <a:p>
            <a:r>
              <a:rPr lang="en-US" dirty="0"/>
              <a:t>    </a:t>
            </a:r>
          </a:p>
        </p:txBody>
      </p:sp>
      <p:sp>
        <p:nvSpPr>
          <p:cNvPr id="4" name="Slide Number Placeholder 3"/>
          <p:cNvSpPr>
            <a:spLocks noGrp="1"/>
          </p:cNvSpPr>
          <p:nvPr>
            <p:ph type="sldNum" sz="quarter" idx="5"/>
          </p:nvPr>
        </p:nvSpPr>
        <p:spPr/>
        <p:txBody>
          <a:bodyPr/>
          <a:lstStyle/>
          <a:p>
            <a:fld id="{53BCCA8E-E054-4945-93F6-8F3E2A7D5A26}" type="slidenum">
              <a:rPr lang="en-US" smtClean="0"/>
              <a:t>15</a:t>
            </a:fld>
            <a:endParaRPr lang="en-US"/>
          </a:p>
        </p:txBody>
      </p:sp>
    </p:spTree>
    <p:extLst>
      <p:ext uri="{BB962C8B-B14F-4D97-AF65-F5344CB8AC3E}">
        <p14:creationId xmlns:p14="http://schemas.microsoft.com/office/powerpoint/2010/main" val="5411011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Expectations that students are helpful but not demanding</a:t>
            </a:r>
          </a:p>
          <a:p>
            <a:endParaRPr lang="en-US" dirty="0"/>
          </a:p>
          <a:p>
            <a:r>
              <a:rPr lang="en-US" dirty="0"/>
              <a:t>Flexibility when requesting meetings – and understand that their expectations are different than that of the PD / Chair</a:t>
            </a:r>
          </a:p>
          <a:p>
            <a:endParaRPr lang="en-US" dirty="0"/>
          </a:p>
          <a:p>
            <a:r>
              <a:rPr lang="en-US" dirty="0"/>
              <a:t>Practicing patience – both students and coordinators</a:t>
            </a:r>
          </a:p>
        </p:txBody>
      </p:sp>
      <p:sp>
        <p:nvSpPr>
          <p:cNvPr id="4" name="Slide Number Placeholder 3"/>
          <p:cNvSpPr>
            <a:spLocks noGrp="1"/>
          </p:cNvSpPr>
          <p:nvPr>
            <p:ph type="sldNum" sz="quarter" idx="5"/>
          </p:nvPr>
        </p:nvSpPr>
        <p:spPr/>
        <p:txBody>
          <a:bodyPr/>
          <a:lstStyle/>
          <a:p>
            <a:fld id="{53BCCA8E-E054-4945-93F6-8F3E2A7D5A26}" type="slidenum">
              <a:rPr lang="en-US" smtClean="0"/>
              <a:t>16</a:t>
            </a:fld>
            <a:endParaRPr lang="en-US"/>
          </a:p>
        </p:txBody>
      </p:sp>
    </p:spTree>
    <p:extLst>
      <p:ext uri="{BB962C8B-B14F-4D97-AF65-F5344CB8AC3E}">
        <p14:creationId xmlns:p14="http://schemas.microsoft.com/office/powerpoint/2010/main" val="32742476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Communicate the specifics of the rotation a week or so prior to the rotation (location where to meet / time)</a:t>
            </a:r>
          </a:p>
          <a:p>
            <a:endParaRPr lang="en-US" dirty="0"/>
          </a:p>
          <a:p>
            <a:r>
              <a:rPr lang="en-US" dirty="0"/>
              <a:t>Meet with Students on First day to talk about expectations / goals / the applications process  / asking for letters  / Meeting with the PD &amp; Chair for the end of rotation conversation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mbria" panose="02040503050406030204" pitchFamily="18" charset="0"/>
                <a:ea typeface="Cambria" panose="02040503050406030204" pitchFamily="18" charset="0"/>
              </a:rPr>
              <a:t>Reinforcing the expectation of how they can be most successful</a:t>
            </a:r>
            <a:br>
              <a:rPr lang="en-US" dirty="0"/>
            </a:br>
            <a:endParaRPr lang="en-US" dirty="0"/>
          </a:p>
          <a:p>
            <a:r>
              <a:rPr lang="en-US" dirty="0"/>
              <a:t>Following up with Students toward the end of rotations with reminders about what is needed for letters / when our interview days will take place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3BCCA8E-E054-4945-93F6-8F3E2A7D5A26}" type="slidenum">
              <a:rPr lang="en-US" smtClean="0"/>
              <a:t>17</a:t>
            </a:fld>
            <a:endParaRPr lang="en-US"/>
          </a:p>
        </p:txBody>
      </p:sp>
    </p:spTree>
    <p:extLst>
      <p:ext uri="{BB962C8B-B14F-4D97-AF65-F5344CB8AC3E}">
        <p14:creationId xmlns:p14="http://schemas.microsoft.com/office/powerpoint/2010/main" val="8164289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all rotators get interviews?</a:t>
            </a:r>
          </a:p>
          <a:p>
            <a:r>
              <a:rPr lang="en-US" dirty="0"/>
              <a:t>End of rotation or formal interviews?</a:t>
            </a:r>
          </a:p>
        </p:txBody>
      </p:sp>
      <p:sp>
        <p:nvSpPr>
          <p:cNvPr id="4" name="Slide Number Placeholder 3"/>
          <p:cNvSpPr>
            <a:spLocks noGrp="1"/>
          </p:cNvSpPr>
          <p:nvPr>
            <p:ph type="sldNum" sz="quarter" idx="5"/>
          </p:nvPr>
        </p:nvSpPr>
        <p:spPr/>
        <p:txBody>
          <a:bodyPr/>
          <a:lstStyle/>
          <a:p>
            <a:fld id="{53BCCA8E-E054-4945-93F6-8F3E2A7D5A26}" type="slidenum">
              <a:rPr lang="en-US" smtClean="0"/>
              <a:t>18</a:t>
            </a:fld>
            <a:endParaRPr lang="en-US"/>
          </a:p>
        </p:txBody>
      </p:sp>
    </p:spTree>
    <p:extLst>
      <p:ext uri="{BB962C8B-B14F-4D97-AF65-F5344CB8AC3E}">
        <p14:creationId xmlns:p14="http://schemas.microsoft.com/office/powerpoint/2010/main" val="36654206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BCCA8E-E054-4945-93F6-8F3E2A7D5A26}" type="slidenum">
              <a:rPr lang="en-US" smtClean="0"/>
              <a:t>20</a:t>
            </a:fld>
            <a:endParaRPr lang="en-US"/>
          </a:p>
        </p:txBody>
      </p:sp>
    </p:spTree>
    <p:extLst>
      <p:ext uri="{BB962C8B-B14F-4D97-AF65-F5344CB8AC3E}">
        <p14:creationId xmlns:p14="http://schemas.microsoft.com/office/powerpoint/2010/main" val="1615326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myself, managing expectations is personal and I’m sharing what I have found to work for me over the course of my 30+ years in GME between Ob/Gyn and Orthopaedics.</a:t>
            </a:r>
          </a:p>
          <a:p>
            <a:endParaRPr lang="en-US" dirty="0"/>
          </a:p>
          <a:p>
            <a:r>
              <a:rPr lang="en-US" dirty="0"/>
              <a:t>I think the communication factor is the key as I think you’ll see.</a:t>
            </a:r>
          </a:p>
        </p:txBody>
      </p:sp>
      <p:sp>
        <p:nvSpPr>
          <p:cNvPr id="4" name="Slide Number Placeholder 3"/>
          <p:cNvSpPr>
            <a:spLocks noGrp="1"/>
          </p:cNvSpPr>
          <p:nvPr>
            <p:ph type="sldNum" sz="quarter" idx="5"/>
          </p:nvPr>
        </p:nvSpPr>
        <p:spPr/>
        <p:txBody>
          <a:bodyPr/>
          <a:lstStyle/>
          <a:p>
            <a:fld id="{53BCCA8E-E054-4945-93F6-8F3E2A7D5A26}" type="slidenum">
              <a:rPr lang="en-US" smtClean="0"/>
              <a:t>2</a:t>
            </a:fld>
            <a:endParaRPr lang="en-US"/>
          </a:p>
        </p:txBody>
      </p:sp>
    </p:spTree>
    <p:extLst>
      <p:ext uri="{BB962C8B-B14F-4D97-AF65-F5344CB8AC3E}">
        <p14:creationId xmlns:p14="http://schemas.microsoft.com/office/powerpoint/2010/main" val="1688331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of these is most important or “drives” your ability to be flexible</a:t>
            </a:r>
          </a:p>
          <a:p>
            <a:endParaRPr lang="en-US" dirty="0"/>
          </a:p>
          <a:p>
            <a:r>
              <a:rPr lang="en-US" dirty="0"/>
              <a:t>Brainstorm – Think about what resources do you have or could you use to better manage expectations with these very different groups</a:t>
            </a:r>
          </a:p>
          <a:p>
            <a:endParaRPr lang="en-US" dirty="0"/>
          </a:p>
          <a:p>
            <a:r>
              <a:rPr lang="en-US" dirty="0"/>
              <a:t>Briefly discuss what Managing Expectations means to you at your tables – we will come back to this… (5 minutes)</a:t>
            </a:r>
          </a:p>
          <a:p>
            <a:endParaRPr lang="en-US" dirty="0"/>
          </a:p>
        </p:txBody>
      </p:sp>
      <p:sp>
        <p:nvSpPr>
          <p:cNvPr id="4" name="Slide Number Placeholder 3"/>
          <p:cNvSpPr>
            <a:spLocks noGrp="1"/>
          </p:cNvSpPr>
          <p:nvPr>
            <p:ph type="sldNum" sz="quarter" idx="5"/>
          </p:nvPr>
        </p:nvSpPr>
        <p:spPr/>
        <p:txBody>
          <a:bodyPr/>
          <a:lstStyle/>
          <a:p>
            <a:fld id="{53BCCA8E-E054-4945-93F6-8F3E2A7D5A26}" type="slidenum">
              <a:rPr lang="en-US" smtClean="0"/>
              <a:t>3</a:t>
            </a:fld>
            <a:endParaRPr lang="en-US"/>
          </a:p>
        </p:txBody>
      </p:sp>
    </p:spTree>
    <p:extLst>
      <p:ext uri="{BB962C8B-B14F-4D97-AF65-F5344CB8AC3E}">
        <p14:creationId xmlns:p14="http://schemas.microsoft.com/office/powerpoint/2010/main" val="297944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about roles – students / residents only / fellowship / both and or other dept responsibilities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also means being accountable, being organized and having attention to detail</a:t>
            </a:r>
          </a:p>
          <a:p>
            <a:endParaRPr lang="en-US" dirty="0"/>
          </a:p>
        </p:txBody>
      </p:sp>
      <p:sp>
        <p:nvSpPr>
          <p:cNvPr id="4" name="Slide Number Placeholder 3"/>
          <p:cNvSpPr>
            <a:spLocks noGrp="1"/>
          </p:cNvSpPr>
          <p:nvPr>
            <p:ph type="sldNum" sz="quarter" idx="5"/>
          </p:nvPr>
        </p:nvSpPr>
        <p:spPr/>
        <p:txBody>
          <a:bodyPr/>
          <a:lstStyle/>
          <a:p>
            <a:fld id="{53BCCA8E-E054-4945-93F6-8F3E2A7D5A26}" type="slidenum">
              <a:rPr lang="en-US" smtClean="0"/>
              <a:t>4</a:t>
            </a:fld>
            <a:endParaRPr lang="en-US"/>
          </a:p>
        </p:txBody>
      </p:sp>
    </p:spTree>
    <p:extLst>
      <p:ext uri="{BB962C8B-B14F-4D97-AF65-F5344CB8AC3E}">
        <p14:creationId xmlns:p14="http://schemas.microsoft.com/office/powerpoint/2010/main" val="1608878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broadly and Write it down! Pen to Paper or Sticky Notes – Find something that works for you</a:t>
            </a:r>
          </a:p>
          <a:p>
            <a:r>
              <a:rPr lang="en-US" dirty="0"/>
              <a:t>Desktop white board</a:t>
            </a:r>
          </a:p>
          <a:p>
            <a:endParaRPr lang="en-US" dirty="0"/>
          </a:p>
          <a:p>
            <a:r>
              <a:rPr lang="en-US" dirty="0"/>
              <a:t>Setting boundaries / work-life balance</a:t>
            </a:r>
          </a:p>
        </p:txBody>
      </p:sp>
      <p:sp>
        <p:nvSpPr>
          <p:cNvPr id="4" name="Slide Number Placeholder 3"/>
          <p:cNvSpPr>
            <a:spLocks noGrp="1"/>
          </p:cNvSpPr>
          <p:nvPr>
            <p:ph type="sldNum" sz="quarter" idx="5"/>
          </p:nvPr>
        </p:nvSpPr>
        <p:spPr/>
        <p:txBody>
          <a:bodyPr/>
          <a:lstStyle/>
          <a:p>
            <a:fld id="{53BCCA8E-E054-4945-93F6-8F3E2A7D5A26}" type="slidenum">
              <a:rPr lang="en-US" smtClean="0"/>
              <a:t>5</a:t>
            </a:fld>
            <a:endParaRPr lang="en-US"/>
          </a:p>
        </p:txBody>
      </p:sp>
    </p:spTree>
    <p:extLst>
      <p:ext uri="{BB962C8B-B14F-4D97-AF65-F5344CB8AC3E}">
        <p14:creationId xmlns:p14="http://schemas.microsoft.com/office/powerpoint/2010/main" val="53677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000" baseline="0" dirty="0"/>
              <a:t>Develop a calendar or white paper/work board with timelines broadly noted</a:t>
            </a:r>
          </a:p>
          <a:p>
            <a:r>
              <a:rPr lang="en-US" sz="1000" baseline="0" dirty="0"/>
              <a:t>*Flexibility</a:t>
            </a:r>
          </a:p>
          <a:p>
            <a:r>
              <a:rPr lang="en-US" sz="1000" baseline="0" dirty="0">
                <a:latin typeface="Cambria" panose="02040503050406030204" pitchFamily="18" charset="0"/>
                <a:ea typeface="Cambria" panose="02040503050406030204" pitchFamily="18" charset="0"/>
              </a:rPr>
              <a:t>*Leave time for unanticipated tasks / meetings    (give a couple of examples) Unexpected meetings with residents/faculty to address an issue or situation that has arisen – may end up taking more time then you planned.</a:t>
            </a:r>
          </a:p>
          <a:p>
            <a:endParaRPr lang="en-US" sz="1000" baseline="0" dirty="0">
              <a:latin typeface="Cambria" panose="02040503050406030204" pitchFamily="18" charset="0"/>
              <a:ea typeface="Cambria" panose="02040503050406030204" pitchFamily="18" charset="0"/>
            </a:endParaRPr>
          </a:p>
          <a:p>
            <a:r>
              <a:rPr lang="en-US" sz="1000" baseline="0" dirty="0">
                <a:latin typeface="Cambria" panose="02040503050406030204" pitchFamily="18" charset="0"/>
                <a:ea typeface="Cambria" panose="02040503050406030204" pitchFamily="18" charset="0"/>
              </a:rPr>
              <a:t>Having Empathy / understanding while managing your expectations is important – if you look at the image where the circles intersect, you will see that there is a very small window where each of your expectations align.</a:t>
            </a:r>
          </a:p>
          <a:p>
            <a:endParaRPr lang="en-US" dirty="0"/>
          </a:p>
        </p:txBody>
      </p:sp>
      <p:sp>
        <p:nvSpPr>
          <p:cNvPr id="4" name="Slide Number Placeholder 3"/>
          <p:cNvSpPr>
            <a:spLocks noGrp="1"/>
          </p:cNvSpPr>
          <p:nvPr>
            <p:ph type="sldNum" sz="quarter" idx="5"/>
          </p:nvPr>
        </p:nvSpPr>
        <p:spPr/>
        <p:txBody>
          <a:bodyPr/>
          <a:lstStyle/>
          <a:p>
            <a:fld id="{53BCCA8E-E054-4945-93F6-8F3E2A7D5A26}" type="slidenum">
              <a:rPr lang="en-US" smtClean="0"/>
              <a:t>6</a:t>
            </a:fld>
            <a:endParaRPr lang="en-US"/>
          </a:p>
        </p:txBody>
      </p:sp>
    </p:spTree>
    <p:extLst>
      <p:ext uri="{BB962C8B-B14F-4D97-AF65-F5344CB8AC3E}">
        <p14:creationId xmlns:p14="http://schemas.microsoft.com/office/powerpoint/2010/main" val="519838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*Give examples of differences between Drs. Cassidy / Ryan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   Chair &amp; PD </a:t>
            </a:r>
            <a:br>
              <a:rPr lang="en-US" b="0" dirty="0"/>
            </a:br>
            <a:r>
              <a:rPr lang="en-US" b="0" dirty="0"/>
              <a:t>   Chief </a:t>
            </a:r>
            <a:r>
              <a:rPr lang="en-US" b="0"/>
              <a:t>of Trauma &amp; PD</a:t>
            </a:r>
            <a:endParaRPr lang="en-US" b="0" dirty="0"/>
          </a:p>
          <a:p>
            <a:endParaRPr lang="en-US" dirty="0"/>
          </a:p>
        </p:txBody>
      </p:sp>
      <p:sp>
        <p:nvSpPr>
          <p:cNvPr id="4" name="Slide Number Placeholder 3"/>
          <p:cNvSpPr>
            <a:spLocks noGrp="1"/>
          </p:cNvSpPr>
          <p:nvPr>
            <p:ph type="sldNum" sz="quarter" idx="5"/>
          </p:nvPr>
        </p:nvSpPr>
        <p:spPr/>
        <p:txBody>
          <a:bodyPr/>
          <a:lstStyle/>
          <a:p>
            <a:fld id="{53BCCA8E-E054-4945-93F6-8F3E2A7D5A26}" type="slidenum">
              <a:rPr lang="en-US" smtClean="0"/>
              <a:t>7</a:t>
            </a:fld>
            <a:endParaRPr lang="en-US"/>
          </a:p>
        </p:txBody>
      </p:sp>
    </p:spTree>
    <p:extLst>
      <p:ext uri="{BB962C8B-B14F-4D97-AF65-F5344CB8AC3E}">
        <p14:creationId xmlns:p14="http://schemas.microsoft.com/office/powerpoint/2010/main" val="4053701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Standing meetings help orient each other to each other’s needs/wants</a:t>
            </a:r>
          </a:p>
          <a:p>
            <a:pPr marL="171450" indent="-171450">
              <a:buFont typeface="Arial" panose="020B0604020202020204" pitchFamily="34" charset="0"/>
              <a:buChar char="•"/>
            </a:pPr>
            <a:r>
              <a:rPr lang="en-US" dirty="0"/>
              <a:t>Again – use Dr. Cassidy as an example – PD &amp; Chair since 2005 and “expectations” when I started vs Jane.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53BCCA8E-E054-4945-93F6-8F3E2A7D5A26}" type="slidenum">
              <a:rPr lang="en-US" smtClean="0"/>
              <a:t>8</a:t>
            </a:fld>
            <a:endParaRPr lang="en-US"/>
          </a:p>
        </p:txBody>
      </p:sp>
    </p:spTree>
    <p:extLst>
      <p:ext uri="{BB962C8B-B14F-4D97-AF65-F5344CB8AC3E}">
        <p14:creationId xmlns:p14="http://schemas.microsoft.com/office/powerpoint/2010/main" val="2134640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regard to Interviews – engage the PD to ensure that faculty (home and affiliate) participate in interviews / rank sessions</a:t>
            </a:r>
          </a:p>
          <a:p>
            <a:r>
              <a:rPr lang="en-US" dirty="0"/>
              <a:t>  ***** give example of ortho vs. PMR</a:t>
            </a:r>
          </a:p>
        </p:txBody>
      </p:sp>
      <p:sp>
        <p:nvSpPr>
          <p:cNvPr id="4" name="Slide Number Placeholder 3"/>
          <p:cNvSpPr>
            <a:spLocks noGrp="1"/>
          </p:cNvSpPr>
          <p:nvPr>
            <p:ph type="sldNum" sz="quarter" idx="5"/>
          </p:nvPr>
        </p:nvSpPr>
        <p:spPr/>
        <p:txBody>
          <a:bodyPr/>
          <a:lstStyle/>
          <a:p>
            <a:fld id="{53BCCA8E-E054-4945-93F6-8F3E2A7D5A26}" type="slidenum">
              <a:rPr lang="en-US" smtClean="0"/>
              <a:t>9</a:t>
            </a:fld>
            <a:endParaRPr lang="en-US"/>
          </a:p>
        </p:txBody>
      </p:sp>
    </p:spTree>
    <p:extLst>
      <p:ext uri="{BB962C8B-B14F-4D97-AF65-F5344CB8AC3E}">
        <p14:creationId xmlns:p14="http://schemas.microsoft.com/office/powerpoint/2010/main" val="994746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1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image" Target="../media/image1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jp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image" Target="../media/image20.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_1">
    <p:bg>
      <p:bgPr>
        <a:solidFill>
          <a:srgbClr val="00308C"/>
        </a:solidFill>
        <a:effectLst/>
      </p:bgPr>
    </p:bg>
    <p:spTree>
      <p:nvGrpSpPr>
        <p:cNvPr id="1" name=""/>
        <p:cNvGrpSpPr/>
        <p:nvPr/>
      </p:nvGrpSpPr>
      <p:grpSpPr>
        <a:xfrm>
          <a:off x="0" y="0"/>
          <a:ext cx="0" cy="0"/>
          <a:chOff x="0" y="0"/>
          <a:chExt cx="0" cy="0"/>
        </a:xfrm>
      </p:grpSpPr>
      <p:sp>
        <p:nvSpPr>
          <p:cNvPr id="11" name="Title 9">
            <a:extLst>
              <a:ext uri="{FF2B5EF4-FFF2-40B4-BE49-F238E27FC236}">
                <a16:creationId xmlns:a16="http://schemas.microsoft.com/office/drawing/2014/main" id="{0A40E515-04CD-C14F-A916-E1B992979F49}"/>
              </a:ext>
            </a:extLst>
          </p:cNvPr>
          <p:cNvSpPr>
            <a:spLocks noGrp="1"/>
          </p:cNvSpPr>
          <p:nvPr>
            <p:ph type="title"/>
          </p:nvPr>
        </p:nvSpPr>
        <p:spPr>
          <a:xfrm>
            <a:off x="465138" y="2555419"/>
            <a:ext cx="6026150" cy="1897917"/>
          </a:xfrm>
        </p:spPr>
        <p:txBody>
          <a:bodyPr tIns="0" rIns="0" bIns="0" anchor="b" anchorCtr="0"/>
          <a:lstStyle>
            <a:lvl1pPr>
              <a:lnSpc>
                <a:spcPct val="92000"/>
              </a:lnSpc>
              <a:defRPr sz="4400" b="0">
                <a:solidFill>
                  <a:schemeClr val="bg1"/>
                </a:solidFill>
              </a:defRPr>
            </a:lvl1pPr>
          </a:lstStyle>
          <a:p>
            <a:r>
              <a:rPr lang="en-US"/>
              <a:t>Click to edit Master title style</a:t>
            </a:r>
            <a:endParaRPr lang="en-US" dirty="0"/>
          </a:p>
        </p:txBody>
      </p:sp>
      <p:sp>
        <p:nvSpPr>
          <p:cNvPr id="12" name="Text Placeholder 15">
            <a:extLst>
              <a:ext uri="{FF2B5EF4-FFF2-40B4-BE49-F238E27FC236}">
                <a16:creationId xmlns:a16="http://schemas.microsoft.com/office/drawing/2014/main" id="{097141F5-A733-1943-A651-93DADBFA66B0}"/>
              </a:ext>
            </a:extLst>
          </p:cNvPr>
          <p:cNvSpPr>
            <a:spLocks noGrp="1"/>
          </p:cNvSpPr>
          <p:nvPr>
            <p:ph type="body" sz="quarter" idx="19" hasCustomPrompt="1"/>
          </p:nvPr>
        </p:nvSpPr>
        <p:spPr>
          <a:xfrm>
            <a:off x="465138" y="4453336"/>
            <a:ext cx="6026150" cy="592504"/>
          </a:xfrm>
        </p:spPr>
        <p:txBody>
          <a:bodyPr tIns="91440" bIns="0" anchor="t" anchorCtr="0"/>
          <a:lstStyle>
            <a:lvl1pPr>
              <a:spcAft>
                <a:spcPts val="0"/>
              </a:spcAft>
              <a:buFontTx/>
              <a:buNone/>
              <a:defRPr sz="1600" b="0" i="0" cap="none" baseline="0">
                <a:solidFill>
                  <a:schemeClr val="bg1"/>
                </a:solidFill>
                <a:latin typeface="+mn-lt"/>
                <a:ea typeface="Roboto" panose="02000000000000000000" pitchFamily="2" charset="0"/>
                <a:cs typeface="Verdana" panose="020B0604030504040204" pitchFamily="34" charset="0"/>
              </a:defRPr>
            </a:lvl1pPr>
            <a:lvl2pPr>
              <a:spcAft>
                <a:spcPts val="0"/>
              </a:spcAft>
              <a:buFontTx/>
              <a:buNone/>
              <a:defRPr sz="1600" b="0" i="0" cap="none" baseline="0">
                <a:solidFill>
                  <a:schemeClr val="bg1"/>
                </a:solidFill>
                <a:latin typeface="+mn-lt"/>
                <a:ea typeface="Roboto" panose="02000000000000000000" pitchFamily="2" charset="0"/>
                <a:cs typeface="Verdana" panose="020B0604030504040204" pitchFamily="34" charset="0"/>
              </a:defRPr>
            </a:lvl2pPr>
            <a:lvl3pPr marL="0" indent="0">
              <a:spcAft>
                <a:spcPts val="0"/>
              </a:spcAft>
              <a:buFontTx/>
              <a:buNone/>
              <a:defRPr sz="1600" b="0" i="0" cap="none" baseline="0">
                <a:solidFill>
                  <a:schemeClr val="bg1"/>
                </a:solidFill>
                <a:latin typeface="+mn-lt"/>
                <a:ea typeface="Roboto" panose="02000000000000000000" pitchFamily="2" charset="0"/>
                <a:cs typeface="Verdana" panose="020B0604030504040204" pitchFamily="34" charset="0"/>
              </a:defRPr>
            </a:lvl3pPr>
            <a:lvl4pPr marL="0" indent="0">
              <a:spcAft>
                <a:spcPts val="0"/>
              </a:spcAft>
              <a:buFontTx/>
              <a:buNone/>
              <a:defRPr sz="1600" b="0" i="0" cap="none" baseline="0">
                <a:solidFill>
                  <a:schemeClr val="bg1"/>
                </a:solidFill>
                <a:latin typeface="+mn-lt"/>
                <a:ea typeface="Roboto" panose="02000000000000000000" pitchFamily="2" charset="0"/>
                <a:cs typeface="Verdana" panose="020B0604030504040204" pitchFamily="34" charset="0"/>
              </a:defRPr>
            </a:lvl4pPr>
            <a:lvl5pPr marL="0" indent="0">
              <a:spcAft>
                <a:spcPts val="0"/>
              </a:spcAft>
              <a:buFontTx/>
              <a:buNone/>
              <a:defRPr sz="1600" b="0" i="0" cap="none" baseline="0">
                <a:solidFill>
                  <a:schemeClr val="bg1"/>
                </a:solidFill>
                <a:latin typeface="+mn-lt"/>
                <a:ea typeface="Roboto" panose="02000000000000000000" pitchFamily="2" charset="0"/>
                <a:cs typeface="Verdana" panose="020B0604030504040204" pitchFamily="34" charset="0"/>
              </a:defRPr>
            </a:lvl5pPr>
            <a:lvl6pPr marL="0" indent="0">
              <a:spcAft>
                <a:spcPts val="0"/>
              </a:spcAft>
              <a:buFontTx/>
              <a:buNone/>
              <a:defRPr sz="1600" b="0" i="0" cap="none" baseline="0">
                <a:solidFill>
                  <a:schemeClr val="bg1"/>
                </a:solidFill>
                <a:latin typeface="+mn-lt"/>
                <a:ea typeface="Roboto" panose="02000000000000000000" pitchFamily="2" charset="0"/>
                <a:cs typeface="Verdana" panose="020B0604030504040204" pitchFamily="34" charset="0"/>
              </a:defRPr>
            </a:lvl6pPr>
            <a:lvl7pPr marL="0" indent="0">
              <a:spcAft>
                <a:spcPts val="0"/>
              </a:spcAft>
              <a:buFontTx/>
              <a:buNone/>
              <a:defRPr sz="1600" b="0" i="0" cap="none" baseline="0">
                <a:solidFill>
                  <a:schemeClr val="bg1"/>
                </a:solidFill>
                <a:latin typeface="+mn-lt"/>
                <a:ea typeface="Roboto" panose="02000000000000000000" pitchFamily="2" charset="0"/>
                <a:cs typeface="Verdana" panose="020B0604030504040204" pitchFamily="34" charset="0"/>
              </a:defRPr>
            </a:lvl7pPr>
            <a:lvl8pPr marL="0" indent="0">
              <a:spcAft>
                <a:spcPts val="0"/>
              </a:spcAft>
              <a:buFontTx/>
              <a:buNone/>
              <a:defRPr sz="1600" b="0" i="0" cap="none" baseline="0">
                <a:solidFill>
                  <a:schemeClr val="bg1"/>
                </a:solidFill>
                <a:latin typeface="+mn-lt"/>
                <a:ea typeface="Roboto" panose="02000000000000000000" pitchFamily="2" charset="0"/>
                <a:cs typeface="Verdana" panose="020B0604030504040204" pitchFamily="34" charset="0"/>
              </a:defRPr>
            </a:lvl8pPr>
            <a:lvl9pPr marL="0" indent="0">
              <a:spcAft>
                <a:spcPts val="0"/>
              </a:spcAft>
              <a:buFontTx/>
              <a:buNone/>
              <a:defRPr sz="1600" b="0" i="0" cap="none" baseline="0">
                <a:solidFill>
                  <a:schemeClr val="bg1"/>
                </a:solidFill>
                <a:latin typeface="+mn-lt"/>
                <a:ea typeface="Roboto" panose="02000000000000000000" pitchFamily="2" charset="0"/>
                <a:cs typeface="Verdana" panose="020B0604030504040204" pitchFamily="34" charset="0"/>
              </a:defRPr>
            </a:lvl9pPr>
          </a:lstStyle>
          <a:p>
            <a:pPr lvl="0"/>
            <a:r>
              <a:rPr lang="en-US"/>
              <a:t>Subhead</a:t>
            </a:r>
          </a:p>
        </p:txBody>
      </p:sp>
      <p:sp>
        <p:nvSpPr>
          <p:cNvPr id="7" name="Date Placeholder 6">
            <a:extLst>
              <a:ext uri="{FF2B5EF4-FFF2-40B4-BE49-F238E27FC236}">
                <a16:creationId xmlns:a16="http://schemas.microsoft.com/office/drawing/2014/main" id="{F1FDC329-725F-504E-A193-47ADCC26AD4C}"/>
              </a:ext>
            </a:extLst>
          </p:cNvPr>
          <p:cNvSpPr>
            <a:spLocks noGrp="1"/>
          </p:cNvSpPr>
          <p:nvPr>
            <p:ph type="dt" sz="half" idx="21"/>
          </p:nvPr>
        </p:nvSpPr>
        <p:spPr>
          <a:xfrm>
            <a:off x="465137" y="5045840"/>
            <a:ext cx="6026148" cy="329563"/>
          </a:xfrm>
          <a:prstGeom prst="rect">
            <a:avLst/>
          </a:prstGeom>
        </p:spPr>
        <p:txBody>
          <a:bodyPr lIns="0" tIns="91440" rIns="0" bIns="0" anchor="t" anchorCtr="0"/>
          <a:lstStyle>
            <a:lvl1pPr>
              <a:defRPr sz="1000">
                <a:solidFill>
                  <a:schemeClr val="bg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vl6pPr>
              <a:defRPr sz="1000">
                <a:solidFill>
                  <a:schemeClr val="bg1"/>
                </a:solidFill>
              </a:defRPr>
            </a:lvl6pPr>
            <a:lvl7pPr>
              <a:defRPr sz="1000">
                <a:solidFill>
                  <a:schemeClr val="bg1"/>
                </a:solidFill>
              </a:defRPr>
            </a:lvl7pPr>
            <a:lvl8pPr>
              <a:defRPr sz="1000">
                <a:solidFill>
                  <a:schemeClr val="bg1"/>
                </a:solidFill>
              </a:defRPr>
            </a:lvl8pPr>
            <a:lvl9pPr marL="0">
              <a:defRPr sz="1000">
                <a:solidFill>
                  <a:schemeClr val="bg1"/>
                </a:solidFill>
              </a:defRPr>
            </a:lvl9pPr>
          </a:lstStyle>
          <a:p>
            <a:pPr indent="-3200400"/>
            <a:endParaRPr lang="en-US"/>
          </a:p>
        </p:txBody>
      </p:sp>
      <p:sp>
        <p:nvSpPr>
          <p:cNvPr id="18" name="Picture 3">
            <a:extLst>
              <a:ext uri="{FF2B5EF4-FFF2-40B4-BE49-F238E27FC236}">
                <a16:creationId xmlns:a16="http://schemas.microsoft.com/office/drawing/2014/main" id="{6C800F05-249B-7448-AF14-B23C0EA9E2C1}"/>
              </a:ext>
            </a:extLst>
          </p:cNvPr>
          <p:cNvSpPr/>
          <p:nvPr/>
        </p:nvSpPr>
        <p:spPr>
          <a:xfrm>
            <a:off x="469318" y="454025"/>
            <a:ext cx="1829675" cy="225959"/>
          </a:xfrm>
          <a:custGeom>
            <a:avLst/>
            <a:gdLst>
              <a:gd name="connsiteX0" fmla="*/ 0 w 1829675"/>
              <a:gd name="connsiteY0" fmla="*/ 1563 h 225959"/>
              <a:gd name="connsiteX1" fmla="*/ 199191 w 1829675"/>
              <a:gd name="connsiteY1" fmla="*/ 1563 h 225959"/>
              <a:gd name="connsiteX2" fmla="*/ 199191 w 1829675"/>
              <a:gd name="connsiteY2" fmla="*/ 62857 h 225959"/>
              <a:gd name="connsiteX3" fmla="*/ 167740 w 1829675"/>
              <a:gd name="connsiteY3" fmla="*/ 62857 h 225959"/>
              <a:gd name="connsiteX4" fmla="*/ 167740 w 1829675"/>
              <a:gd name="connsiteY4" fmla="*/ 36715 h 225959"/>
              <a:gd name="connsiteX5" fmla="*/ 125341 w 1829675"/>
              <a:gd name="connsiteY5" fmla="*/ 36715 h 225959"/>
              <a:gd name="connsiteX6" fmla="*/ 125341 w 1829675"/>
              <a:gd name="connsiteY6" fmla="*/ 191267 h 225959"/>
              <a:gd name="connsiteX7" fmla="*/ 159576 w 1829675"/>
              <a:gd name="connsiteY7" fmla="*/ 191267 h 225959"/>
              <a:gd name="connsiteX8" fmla="*/ 159576 w 1829675"/>
              <a:gd name="connsiteY8" fmla="*/ 222221 h 225959"/>
              <a:gd name="connsiteX9" fmla="*/ 39121 w 1829675"/>
              <a:gd name="connsiteY9" fmla="*/ 222221 h 225959"/>
              <a:gd name="connsiteX10" fmla="*/ 39121 w 1829675"/>
              <a:gd name="connsiteY10" fmla="*/ 191267 h 225959"/>
              <a:gd name="connsiteX11" fmla="*/ 73355 w 1829675"/>
              <a:gd name="connsiteY11" fmla="*/ 191267 h 225959"/>
              <a:gd name="connsiteX12" fmla="*/ 73355 w 1829675"/>
              <a:gd name="connsiteY12" fmla="*/ 36776 h 225959"/>
              <a:gd name="connsiteX13" fmla="*/ 31884 w 1829675"/>
              <a:gd name="connsiteY13" fmla="*/ 36776 h 225959"/>
              <a:gd name="connsiteX14" fmla="*/ 31884 w 1829675"/>
              <a:gd name="connsiteY14" fmla="*/ 87252 h 225959"/>
              <a:gd name="connsiteX15" fmla="*/ 0 w 1829675"/>
              <a:gd name="connsiteY15" fmla="*/ 87252 h 225959"/>
              <a:gd name="connsiteX16" fmla="*/ 0 w 1829675"/>
              <a:gd name="connsiteY16" fmla="*/ 1563 h 225959"/>
              <a:gd name="connsiteX17" fmla="*/ 262032 w 1829675"/>
              <a:gd name="connsiteY17" fmla="*/ 72572 h 225959"/>
              <a:gd name="connsiteX18" fmla="*/ 262032 w 1829675"/>
              <a:gd name="connsiteY18" fmla="*/ 101748 h 225959"/>
              <a:gd name="connsiteX19" fmla="*/ 286432 w 1829675"/>
              <a:gd name="connsiteY19" fmla="*/ 101748 h 225959"/>
              <a:gd name="connsiteX20" fmla="*/ 286432 w 1829675"/>
              <a:gd name="connsiteY20" fmla="*/ 177752 h 225959"/>
              <a:gd name="connsiteX21" fmla="*/ 284947 w 1829675"/>
              <a:gd name="connsiteY21" fmla="*/ 178825 h 225959"/>
              <a:gd name="connsiteX22" fmla="*/ 254795 w 1829675"/>
              <a:gd name="connsiteY22" fmla="*/ 190716 h 225959"/>
              <a:gd name="connsiteX23" fmla="*/ 238930 w 1829675"/>
              <a:gd name="connsiteY23" fmla="*/ 185107 h 225959"/>
              <a:gd name="connsiteX24" fmla="*/ 234477 w 1829675"/>
              <a:gd name="connsiteY24" fmla="*/ 166719 h 225959"/>
              <a:gd name="connsiteX25" fmla="*/ 234477 w 1829675"/>
              <a:gd name="connsiteY25" fmla="*/ 72572 h 225959"/>
              <a:gd name="connsiteX26" fmla="*/ 167554 w 1829675"/>
              <a:gd name="connsiteY26" fmla="*/ 72572 h 225959"/>
              <a:gd name="connsiteX27" fmla="*/ 167554 w 1829675"/>
              <a:gd name="connsiteY27" fmla="*/ 101748 h 225959"/>
              <a:gd name="connsiteX28" fmla="*/ 191305 w 1829675"/>
              <a:gd name="connsiteY28" fmla="*/ 101748 h 225959"/>
              <a:gd name="connsiteX29" fmla="*/ 191305 w 1829675"/>
              <a:gd name="connsiteY29" fmla="*/ 179621 h 225959"/>
              <a:gd name="connsiteX30" fmla="*/ 203242 w 1829675"/>
              <a:gd name="connsiteY30" fmla="*/ 213027 h 225959"/>
              <a:gd name="connsiteX31" fmla="*/ 236642 w 1829675"/>
              <a:gd name="connsiteY31" fmla="*/ 224703 h 225959"/>
              <a:gd name="connsiteX32" fmla="*/ 280742 w 1829675"/>
              <a:gd name="connsiteY32" fmla="*/ 209778 h 225959"/>
              <a:gd name="connsiteX33" fmla="*/ 286432 w 1829675"/>
              <a:gd name="connsiteY33" fmla="*/ 205886 h 225959"/>
              <a:gd name="connsiteX34" fmla="*/ 286432 w 1829675"/>
              <a:gd name="connsiteY34" fmla="*/ 222435 h 225959"/>
              <a:gd name="connsiteX35" fmla="*/ 347417 w 1829675"/>
              <a:gd name="connsiteY35" fmla="*/ 222435 h 225959"/>
              <a:gd name="connsiteX36" fmla="*/ 347417 w 1829675"/>
              <a:gd name="connsiteY36" fmla="*/ 193443 h 225959"/>
              <a:gd name="connsiteX37" fmla="*/ 329759 w 1829675"/>
              <a:gd name="connsiteY37" fmla="*/ 193443 h 225959"/>
              <a:gd name="connsiteX38" fmla="*/ 329759 w 1829675"/>
              <a:gd name="connsiteY38" fmla="*/ 72572 h 225959"/>
              <a:gd name="connsiteX39" fmla="*/ 262032 w 1829675"/>
              <a:gd name="connsiteY39" fmla="*/ 72572 h 225959"/>
              <a:gd name="connsiteX40" fmla="*/ 392290 w 1829675"/>
              <a:gd name="connsiteY40" fmla="*/ 15477 h 225959"/>
              <a:gd name="connsiteX41" fmla="*/ 392290 w 1829675"/>
              <a:gd name="connsiteY41" fmla="*/ 15477 h 225959"/>
              <a:gd name="connsiteX42" fmla="*/ 377786 w 1829675"/>
              <a:gd name="connsiteY42" fmla="*/ 54490 h 225959"/>
              <a:gd name="connsiteX43" fmla="*/ 377786 w 1829675"/>
              <a:gd name="connsiteY43" fmla="*/ 72511 h 225959"/>
              <a:gd name="connsiteX44" fmla="*/ 356509 w 1829675"/>
              <a:gd name="connsiteY44" fmla="*/ 72511 h 225959"/>
              <a:gd name="connsiteX45" fmla="*/ 356509 w 1829675"/>
              <a:gd name="connsiteY45" fmla="*/ 101686 h 225959"/>
              <a:gd name="connsiteX46" fmla="*/ 377786 w 1829675"/>
              <a:gd name="connsiteY46" fmla="*/ 101686 h 225959"/>
              <a:gd name="connsiteX47" fmla="*/ 377786 w 1829675"/>
              <a:gd name="connsiteY47" fmla="*/ 193382 h 225959"/>
              <a:gd name="connsiteX48" fmla="*/ 356478 w 1829675"/>
              <a:gd name="connsiteY48" fmla="*/ 193382 h 225959"/>
              <a:gd name="connsiteX49" fmla="*/ 356478 w 1829675"/>
              <a:gd name="connsiteY49" fmla="*/ 222374 h 225959"/>
              <a:gd name="connsiteX50" fmla="*/ 446162 w 1829675"/>
              <a:gd name="connsiteY50" fmla="*/ 222374 h 225959"/>
              <a:gd name="connsiteX51" fmla="*/ 446162 w 1829675"/>
              <a:gd name="connsiteY51" fmla="*/ 193382 h 225959"/>
              <a:gd name="connsiteX52" fmla="*/ 421267 w 1829675"/>
              <a:gd name="connsiteY52" fmla="*/ 193382 h 225959"/>
              <a:gd name="connsiteX53" fmla="*/ 421267 w 1829675"/>
              <a:gd name="connsiteY53" fmla="*/ 101686 h 225959"/>
              <a:gd name="connsiteX54" fmla="*/ 446162 w 1829675"/>
              <a:gd name="connsiteY54" fmla="*/ 101686 h 225959"/>
              <a:gd name="connsiteX55" fmla="*/ 446162 w 1829675"/>
              <a:gd name="connsiteY55" fmla="*/ 72511 h 225959"/>
              <a:gd name="connsiteX56" fmla="*/ 421267 w 1829675"/>
              <a:gd name="connsiteY56" fmla="*/ 72511 h 225959"/>
              <a:gd name="connsiteX57" fmla="*/ 421267 w 1829675"/>
              <a:gd name="connsiteY57" fmla="*/ 51732 h 225959"/>
              <a:gd name="connsiteX58" fmla="*/ 437998 w 1829675"/>
              <a:gd name="connsiteY58" fmla="*/ 26387 h 225959"/>
              <a:gd name="connsiteX59" fmla="*/ 453801 w 1829675"/>
              <a:gd name="connsiteY59" fmla="*/ 40944 h 225959"/>
              <a:gd name="connsiteX60" fmla="*/ 483551 w 1829675"/>
              <a:gd name="connsiteY60" fmla="*/ 17928 h 225959"/>
              <a:gd name="connsiteX61" fmla="*/ 435709 w 1829675"/>
              <a:gd name="connsiteY61" fmla="*/ 0 h 225959"/>
              <a:gd name="connsiteX62" fmla="*/ 392414 w 1829675"/>
              <a:gd name="connsiteY62" fmla="*/ 15477 h 225959"/>
              <a:gd name="connsiteX63" fmla="*/ 505446 w 1829675"/>
              <a:gd name="connsiteY63" fmla="*/ 24671 h 225959"/>
              <a:gd name="connsiteX64" fmla="*/ 475387 w 1829675"/>
              <a:gd name="connsiteY64" fmla="*/ 46124 h 225959"/>
              <a:gd name="connsiteX65" fmla="*/ 475387 w 1829675"/>
              <a:gd name="connsiteY65" fmla="*/ 72541 h 225959"/>
              <a:gd name="connsiteX66" fmla="*/ 455254 w 1829675"/>
              <a:gd name="connsiteY66" fmla="*/ 72541 h 225959"/>
              <a:gd name="connsiteX67" fmla="*/ 455254 w 1829675"/>
              <a:gd name="connsiteY67" fmla="*/ 101717 h 225959"/>
              <a:gd name="connsiteX68" fmla="*/ 475387 w 1829675"/>
              <a:gd name="connsiteY68" fmla="*/ 101717 h 225959"/>
              <a:gd name="connsiteX69" fmla="*/ 475387 w 1829675"/>
              <a:gd name="connsiteY69" fmla="*/ 187436 h 225959"/>
              <a:gd name="connsiteX70" fmla="*/ 513363 w 1829675"/>
              <a:gd name="connsiteY70" fmla="*/ 224734 h 225959"/>
              <a:gd name="connsiteX71" fmla="*/ 547876 w 1829675"/>
              <a:gd name="connsiteY71" fmla="*/ 217869 h 225959"/>
              <a:gd name="connsiteX72" fmla="*/ 547876 w 1829675"/>
              <a:gd name="connsiteY72" fmla="*/ 190287 h 225959"/>
              <a:gd name="connsiteX73" fmla="*/ 535506 w 1829675"/>
              <a:gd name="connsiteY73" fmla="*/ 192401 h 225959"/>
              <a:gd name="connsiteX74" fmla="*/ 521682 w 1829675"/>
              <a:gd name="connsiteY74" fmla="*/ 187774 h 225959"/>
              <a:gd name="connsiteX75" fmla="*/ 518590 w 1829675"/>
              <a:gd name="connsiteY75" fmla="*/ 173247 h 225959"/>
              <a:gd name="connsiteX76" fmla="*/ 518590 w 1829675"/>
              <a:gd name="connsiteY76" fmla="*/ 101778 h 225959"/>
              <a:gd name="connsiteX77" fmla="*/ 547721 w 1829675"/>
              <a:gd name="connsiteY77" fmla="*/ 101778 h 225959"/>
              <a:gd name="connsiteX78" fmla="*/ 547721 w 1829675"/>
              <a:gd name="connsiteY78" fmla="*/ 72602 h 225959"/>
              <a:gd name="connsiteX79" fmla="*/ 518620 w 1829675"/>
              <a:gd name="connsiteY79" fmla="*/ 72602 h 225959"/>
              <a:gd name="connsiteX80" fmla="*/ 518620 w 1829675"/>
              <a:gd name="connsiteY80" fmla="*/ 15323 h 225959"/>
              <a:gd name="connsiteX81" fmla="*/ 505323 w 1829675"/>
              <a:gd name="connsiteY81" fmla="*/ 24793 h 225959"/>
              <a:gd name="connsiteX82" fmla="*/ 565534 w 1829675"/>
              <a:gd name="connsiteY82" fmla="*/ 80142 h 225959"/>
              <a:gd name="connsiteX83" fmla="*/ 565534 w 1829675"/>
              <a:gd name="connsiteY83" fmla="*/ 80142 h 225959"/>
              <a:gd name="connsiteX84" fmla="*/ 550257 w 1829675"/>
              <a:gd name="connsiteY84" fmla="*/ 111340 h 225959"/>
              <a:gd name="connsiteX85" fmla="*/ 566400 w 1829675"/>
              <a:gd name="connsiteY85" fmla="*/ 142937 h 225959"/>
              <a:gd name="connsiteX86" fmla="*/ 620953 w 1829675"/>
              <a:gd name="connsiteY86" fmla="*/ 161325 h 225959"/>
              <a:gd name="connsiteX87" fmla="*/ 646683 w 1829675"/>
              <a:gd name="connsiteY87" fmla="*/ 168037 h 225959"/>
              <a:gd name="connsiteX88" fmla="*/ 654229 w 1829675"/>
              <a:gd name="connsiteY88" fmla="*/ 179530 h 225959"/>
              <a:gd name="connsiteX89" fmla="*/ 646343 w 1829675"/>
              <a:gd name="connsiteY89" fmla="*/ 192279 h 225959"/>
              <a:gd name="connsiteX90" fmla="*/ 625777 w 1829675"/>
              <a:gd name="connsiteY90" fmla="*/ 196906 h 225959"/>
              <a:gd name="connsiteX91" fmla="*/ 600202 w 1829675"/>
              <a:gd name="connsiteY91" fmla="*/ 190011 h 225959"/>
              <a:gd name="connsiteX92" fmla="*/ 589285 w 1829675"/>
              <a:gd name="connsiteY92" fmla="*/ 172757 h 225959"/>
              <a:gd name="connsiteX93" fmla="*/ 556319 w 1829675"/>
              <a:gd name="connsiteY93" fmla="*/ 172757 h 225959"/>
              <a:gd name="connsiteX94" fmla="*/ 556319 w 1829675"/>
              <a:gd name="connsiteY94" fmla="*/ 222405 h 225959"/>
              <a:gd name="connsiteX95" fmla="*/ 588914 w 1829675"/>
              <a:gd name="connsiteY95" fmla="*/ 222405 h 225959"/>
              <a:gd name="connsiteX96" fmla="*/ 588914 w 1829675"/>
              <a:gd name="connsiteY96" fmla="*/ 211157 h 225959"/>
              <a:gd name="connsiteX97" fmla="*/ 592749 w 1829675"/>
              <a:gd name="connsiteY97" fmla="*/ 215294 h 225959"/>
              <a:gd name="connsiteX98" fmla="*/ 629859 w 1829675"/>
              <a:gd name="connsiteY98" fmla="*/ 225960 h 225959"/>
              <a:gd name="connsiteX99" fmla="*/ 675444 w 1829675"/>
              <a:gd name="connsiteY99" fmla="*/ 211831 h 225959"/>
              <a:gd name="connsiteX100" fmla="*/ 691339 w 1829675"/>
              <a:gd name="connsiteY100" fmla="*/ 175729 h 225959"/>
              <a:gd name="connsiteX101" fmla="*/ 683020 w 1829675"/>
              <a:gd name="connsiteY101" fmla="*/ 149220 h 225959"/>
              <a:gd name="connsiteX102" fmla="*/ 660723 w 1829675"/>
              <a:gd name="connsiteY102" fmla="*/ 133345 h 225959"/>
              <a:gd name="connsiteX103" fmla="*/ 617211 w 1829675"/>
              <a:gd name="connsiteY103" fmla="*/ 123384 h 225959"/>
              <a:gd name="connsiteX104" fmla="*/ 593553 w 1829675"/>
              <a:gd name="connsiteY104" fmla="*/ 117561 h 225959"/>
              <a:gd name="connsiteX105" fmla="*/ 587863 w 1829675"/>
              <a:gd name="connsiteY105" fmla="*/ 108735 h 225959"/>
              <a:gd name="connsiteX106" fmla="*/ 612015 w 1829675"/>
              <a:gd name="connsiteY106" fmla="*/ 94546 h 225959"/>
              <a:gd name="connsiteX107" fmla="*/ 648136 w 1829675"/>
              <a:gd name="connsiteY107" fmla="*/ 110942 h 225959"/>
              <a:gd name="connsiteX108" fmla="*/ 680701 w 1829675"/>
              <a:gd name="connsiteY108" fmla="*/ 110942 h 225959"/>
              <a:gd name="connsiteX109" fmla="*/ 680701 w 1829675"/>
              <a:gd name="connsiteY109" fmla="*/ 69722 h 225959"/>
              <a:gd name="connsiteX110" fmla="*/ 648971 w 1829675"/>
              <a:gd name="connsiteY110" fmla="*/ 69722 h 225959"/>
              <a:gd name="connsiteX111" fmla="*/ 648971 w 1829675"/>
              <a:gd name="connsiteY111" fmla="*/ 76188 h 225959"/>
              <a:gd name="connsiteX112" fmla="*/ 645879 w 1829675"/>
              <a:gd name="connsiteY112" fmla="*/ 74901 h 225959"/>
              <a:gd name="connsiteX113" fmla="*/ 606665 w 1829675"/>
              <a:gd name="connsiteY113" fmla="*/ 67423 h 225959"/>
              <a:gd name="connsiteX114" fmla="*/ 565534 w 1829675"/>
              <a:gd name="connsiteY114" fmla="*/ 80295 h 225959"/>
              <a:gd name="connsiteX115" fmla="*/ 826267 w 1829675"/>
              <a:gd name="connsiteY115" fmla="*/ 222374 h 225959"/>
              <a:gd name="connsiteX116" fmla="*/ 897210 w 1829675"/>
              <a:gd name="connsiteY116" fmla="*/ 33344 h 225959"/>
              <a:gd name="connsiteX117" fmla="*/ 897210 w 1829675"/>
              <a:gd name="connsiteY117" fmla="*/ 222221 h 225959"/>
              <a:gd name="connsiteX118" fmla="*/ 920497 w 1829675"/>
              <a:gd name="connsiteY118" fmla="*/ 222221 h 225959"/>
              <a:gd name="connsiteX119" fmla="*/ 920497 w 1829675"/>
              <a:gd name="connsiteY119" fmla="*/ 1563 h 225959"/>
              <a:gd name="connsiteX120" fmla="*/ 885273 w 1829675"/>
              <a:gd name="connsiteY120" fmla="*/ 1563 h 225959"/>
              <a:gd name="connsiteX121" fmla="*/ 820917 w 1829675"/>
              <a:gd name="connsiteY121" fmla="*/ 176250 h 225959"/>
              <a:gd name="connsiteX122" fmla="*/ 756561 w 1829675"/>
              <a:gd name="connsiteY122" fmla="*/ 1563 h 225959"/>
              <a:gd name="connsiteX123" fmla="*/ 721306 w 1829675"/>
              <a:gd name="connsiteY123" fmla="*/ 1563 h 225959"/>
              <a:gd name="connsiteX124" fmla="*/ 721306 w 1829675"/>
              <a:gd name="connsiteY124" fmla="*/ 222221 h 225959"/>
              <a:gd name="connsiteX125" fmla="*/ 744624 w 1829675"/>
              <a:gd name="connsiteY125" fmla="*/ 222221 h 225959"/>
              <a:gd name="connsiteX126" fmla="*/ 744624 w 1829675"/>
              <a:gd name="connsiteY126" fmla="*/ 33191 h 225959"/>
              <a:gd name="connsiteX127" fmla="*/ 815567 w 1829675"/>
              <a:gd name="connsiteY127" fmla="*/ 222221 h 225959"/>
              <a:gd name="connsiteX128" fmla="*/ 1013490 w 1829675"/>
              <a:gd name="connsiteY128" fmla="*/ 68864 h 225959"/>
              <a:gd name="connsiteX129" fmla="*/ 1081897 w 1829675"/>
              <a:gd name="connsiteY129" fmla="*/ 143887 h 225959"/>
              <a:gd name="connsiteX130" fmla="*/ 1081897 w 1829675"/>
              <a:gd name="connsiteY130" fmla="*/ 151671 h 225959"/>
              <a:gd name="connsiteX131" fmla="*/ 967195 w 1829675"/>
              <a:gd name="connsiteY131" fmla="*/ 151671 h 225959"/>
              <a:gd name="connsiteX132" fmla="*/ 1016088 w 1829675"/>
              <a:gd name="connsiteY132" fmla="*/ 205058 h 225959"/>
              <a:gd name="connsiteX133" fmla="*/ 1056569 w 1829675"/>
              <a:gd name="connsiteY133" fmla="*/ 178794 h 225959"/>
              <a:gd name="connsiteX134" fmla="*/ 1080753 w 1829675"/>
              <a:gd name="connsiteY134" fmla="*/ 178794 h 225959"/>
              <a:gd name="connsiteX135" fmla="*/ 1015810 w 1829675"/>
              <a:gd name="connsiteY135" fmla="*/ 224979 h 225959"/>
              <a:gd name="connsiteX136" fmla="*/ 942145 w 1829675"/>
              <a:gd name="connsiteY136" fmla="*/ 148362 h 225959"/>
              <a:gd name="connsiteX137" fmla="*/ 942145 w 1829675"/>
              <a:gd name="connsiteY137" fmla="*/ 146032 h 225959"/>
              <a:gd name="connsiteX138" fmla="*/ 1013490 w 1829675"/>
              <a:gd name="connsiteY138" fmla="*/ 68710 h 225959"/>
              <a:gd name="connsiteX139" fmla="*/ 1057157 w 1829675"/>
              <a:gd name="connsiteY139" fmla="*/ 132180 h 225959"/>
              <a:gd name="connsiteX140" fmla="*/ 1013490 w 1829675"/>
              <a:gd name="connsiteY140" fmla="*/ 88631 h 225959"/>
              <a:gd name="connsiteX141" fmla="*/ 967968 w 1829675"/>
              <a:gd name="connsiteY141" fmla="*/ 132180 h 225959"/>
              <a:gd name="connsiteX142" fmla="*/ 1222856 w 1829675"/>
              <a:gd name="connsiteY142" fmla="*/ 1563 h 225959"/>
              <a:gd name="connsiteX143" fmla="*/ 1247194 w 1829675"/>
              <a:gd name="connsiteY143" fmla="*/ 1563 h 225959"/>
              <a:gd name="connsiteX144" fmla="*/ 1247194 w 1829675"/>
              <a:gd name="connsiteY144" fmla="*/ 222221 h 225959"/>
              <a:gd name="connsiteX145" fmla="*/ 1222856 w 1829675"/>
              <a:gd name="connsiteY145" fmla="*/ 222221 h 225959"/>
              <a:gd name="connsiteX146" fmla="*/ 1222856 w 1829675"/>
              <a:gd name="connsiteY146" fmla="*/ 196140 h 225959"/>
              <a:gd name="connsiteX147" fmla="*/ 1170746 w 1829675"/>
              <a:gd name="connsiteY147" fmla="*/ 224703 h 225959"/>
              <a:gd name="connsiteX148" fmla="*/ 1101999 w 1829675"/>
              <a:gd name="connsiteY148" fmla="*/ 149679 h 225959"/>
              <a:gd name="connsiteX149" fmla="*/ 1101999 w 1829675"/>
              <a:gd name="connsiteY149" fmla="*/ 147350 h 225959"/>
              <a:gd name="connsiteX150" fmla="*/ 1173128 w 1829675"/>
              <a:gd name="connsiteY150" fmla="*/ 68588 h 225959"/>
              <a:gd name="connsiteX151" fmla="*/ 1222918 w 1829675"/>
              <a:gd name="connsiteY151" fmla="*/ 95434 h 225959"/>
              <a:gd name="connsiteX152" fmla="*/ 1223722 w 1829675"/>
              <a:gd name="connsiteY152" fmla="*/ 145603 h 225959"/>
              <a:gd name="connsiteX153" fmla="*/ 1175385 w 1829675"/>
              <a:gd name="connsiteY153" fmla="*/ 88753 h 225959"/>
              <a:gd name="connsiteX154" fmla="*/ 1127049 w 1829675"/>
              <a:gd name="connsiteY154" fmla="*/ 146462 h 225959"/>
              <a:gd name="connsiteX155" fmla="*/ 1127049 w 1829675"/>
              <a:gd name="connsiteY155" fmla="*/ 148760 h 225959"/>
              <a:gd name="connsiteX156" fmla="*/ 1173437 w 1829675"/>
              <a:gd name="connsiteY156" fmla="*/ 205028 h 225959"/>
              <a:gd name="connsiteX157" fmla="*/ 1223784 w 1829675"/>
              <a:gd name="connsiteY157" fmla="*/ 147902 h 225959"/>
              <a:gd name="connsiteX158" fmla="*/ 1276573 w 1829675"/>
              <a:gd name="connsiteY158" fmla="*/ 222221 h 225959"/>
              <a:gd name="connsiteX159" fmla="*/ 1300726 w 1829675"/>
              <a:gd name="connsiteY159" fmla="*/ 222221 h 225959"/>
              <a:gd name="connsiteX160" fmla="*/ 1300726 w 1829675"/>
              <a:gd name="connsiteY160" fmla="*/ 72572 h 225959"/>
              <a:gd name="connsiteX161" fmla="*/ 1276573 w 1829675"/>
              <a:gd name="connsiteY161" fmla="*/ 72572 h 225959"/>
              <a:gd name="connsiteX162" fmla="*/ 1288665 w 1829675"/>
              <a:gd name="connsiteY162" fmla="*/ 21269 h 225959"/>
              <a:gd name="connsiteX163" fmla="*/ 1304654 w 1829675"/>
              <a:gd name="connsiteY163" fmla="*/ 37175 h 225959"/>
              <a:gd name="connsiteX164" fmla="*/ 1288603 w 1829675"/>
              <a:gd name="connsiteY164" fmla="*/ 53019 h 225959"/>
              <a:gd name="connsiteX165" fmla="*/ 1272615 w 1829675"/>
              <a:gd name="connsiteY165" fmla="*/ 37113 h 225959"/>
              <a:gd name="connsiteX166" fmla="*/ 1288665 w 1829675"/>
              <a:gd name="connsiteY166" fmla="*/ 21269 h 225959"/>
              <a:gd name="connsiteX167" fmla="*/ 1398760 w 1829675"/>
              <a:gd name="connsiteY167" fmla="*/ 204905 h 225959"/>
              <a:gd name="connsiteX168" fmla="*/ 1348970 w 1829675"/>
              <a:gd name="connsiteY168" fmla="*/ 148362 h 225959"/>
              <a:gd name="connsiteX169" fmla="*/ 1348970 w 1829675"/>
              <a:gd name="connsiteY169" fmla="*/ 146032 h 225959"/>
              <a:gd name="connsiteX170" fmla="*/ 1397894 w 1829675"/>
              <a:gd name="connsiteY170" fmla="*/ 88631 h 225959"/>
              <a:gd name="connsiteX171" fmla="*/ 1440107 w 1829675"/>
              <a:gd name="connsiteY171" fmla="*/ 121515 h 225959"/>
              <a:gd name="connsiteX172" fmla="*/ 1463982 w 1829675"/>
              <a:gd name="connsiteY172" fmla="*/ 121515 h 225959"/>
              <a:gd name="connsiteX173" fmla="*/ 1397832 w 1829675"/>
              <a:gd name="connsiteY173" fmla="*/ 68710 h 225959"/>
              <a:gd name="connsiteX174" fmla="*/ 1323858 w 1829675"/>
              <a:gd name="connsiteY174" fmla="*/ 146032 h 225959"/>
              <a:gd name="connsiteX175" fmla="*/ 1323858 w 1829675"/>
              <a:gd name="connsiteY175" fmla="*/ 148362 h 225959"/>
              <a:gd name="connsiteX176" fmla="*/ 1398389 w 1829675"/>
              <a:gd name="connsiteY176" fmla="*/ 224979 h 225959"/>
              <a:gd name="connsiteX177" fmla="*/ 1464786 w 1829675"/>
              <a:gd name="connsiteY177" fmla="*/ 168129 h 225959"/>
              <a:gd name="connsiteX178" fmla="*/ 1442365 w 1829675"/>
              <a:gd name="connsiteY178" fmla="*/ 168129 h 225959"/>
              <a:gd name="connsiteX179" fmla="*/ 1398698 w 1829675"/>
              <a:gd name="connsiteY179" fmla="*/ 204905 h 225959"/>
              <a:gd name="connsiteX180" fmla="*/ 1500103 w 1829675"/>
              <a:gd name="connsiteY180" fmla="*/ 21269 h 225959"/>
              <a:gd name="connsiteX181" fmla="*/ 1484052 w 1829675"/>
              <a:gd name="connsiteY181" fmla="*/ 37113 h 225959"/>
              <a:gd name="connsiteX182" fmla="*/ 1500041 w 1829675"/>
              <a:gd name="connsiteY182" fmla="*/ 53019 h 225959"/>
              <a:gd name="connsiteX183" fmla="*/ 1516091 w 1829675"/>
              <a:gd name="connsiteY183" fmla="*/ 37175 h 225959"/>
              <a:gd name="connsiteX184" fmla="*/ 1516091 w 1829675"/>
              <a:gd name="connsiteY184" fmla="*/ 37113 h 225959"/>
              <a:gd name="connsiteX185" fmla="*/ 1500103 w 1829675"/>
              <a:gd name="connsiteY185" fmla="*/ 21269 h 225959"/>
              <a:gd name="connsiteX186" fmla="*/ 1488042 w 1829675"/>
              <a:gd name="connsiteY186" fmla="*/ 72572 h 225959"/>
              <a:gd name="connsiteX187" fmla="*/ 1512257 w 1829675"/>
              <a:gd name="connsiteY187" fmla="*/ 72572 h 225959"/>
              <a:gd name="connsiteX188" fmla="*/ 1512257 w 1829675"/>
              <a:gd name="connsiteY188" fmla="*/ 222221 h 225959"/>
              <a:gd name="connsiteX189" fmla="*/ 1488073 w 1829675"/>
              <a:gd name="connsiteY189" fmla="*/ 222221 h 225959"/>
              <a:gd name="connsiteX190" fmla="*/ 1614682 w 1829675"/>
              <a:gd name="connsiteY190" fmla="*/ 68710 h 225959"/>
              <a:gd name="connsiteX191" fmla="*/ 1565758 w 1829675"/>
              <a:gd name="connsiteY191" fmla="*/ 95251 h 225959"/>
              <a:gd name="connsiteX192" fmla="*/ 1565758 w 1829675"/>
              <a:gd name="connsiteY192" fmla="*/ 72572 h 225959"/>
              <a:gd name="connsiteX193" fmla="*/ 1541605 w 1829675"/>
              <a:gd name="connsiteY193" fmla="*/ 72572 h 225959"/>
              <a:gd name="connsiteX194" fmla="*/ 1541605 w 1829675"/>
              <a:gd name="connsiteY194" fmla="*/ 222221 h 225959"/>
              <a:gd name="connsiteX195" fmla="*/ 1565758 w 1829675"/>
              <a:gd name="connsiteY195" fmla="*/ 222221 h 225959"/>
              <a:gd name="connsiteX196" fmla="*/ 1565758 w 1829675"/>
              <a:gd name="connsiteY196" fmla="*/ 130740 h 225959"/>
              <a:gd name="connsiteX197" fmla="*/ 1608280 w 1829675"/>
              <a:gd name="connsiteY197" fmla="*/ 89489 h 225959"/>
              <a:gd name="connsiteX198" fmla="*/ 1644092 w 1829675"/>
              <a:gd name="connsiteY198" fmla="*/ 127859 h 225959"/>
              <a:gd name="connsiteX199" fmla="*/ 1644092 w 1829675"/>
              <a:gd name="connsiteY199" fmla="*/ 222221 h 225959"/>
              <a:gd name="connsiteX200" fmla="*/ 1668245 w 1829675"/>
              <a:gd name="connsiteY200" fmla="*/ 222221 h 225959"/>
              <a:gd name="connsiteX201" fmla="*/ 1668245 w 1829675"/>
              <a:gd name="connsiteY201" fmla="*/ 129606 h 225959"/>
              <a:gd name="connsiteX202" fmla="*/ 1614682 w 1829675"/>
              <a:gd name="connsiteY202" fmla="*/ 68710 h 225959"/>
              <a:gd name="connsiteX203" fmla="*/ 1829676 w 1829675"/>
              <a:gd name="connsiteY203" fmla="*/ 151457 h 225959"/>
              <a:gd name="connsiteX204" fmla="*/ 1714942 w 1829675"/>
              <a:gd name="connsiteY204" fmla="*/ 151457 h 225959"/>
              <a:gd name="connsiteX205" fmla="*/ 1763866 w 1829675"/>
              <a:gd name="connsiteY205" fmla="*/ 204844 h 225959"/>
              <a:gd name="connsiteX206" fmla="*/ 1804348 w 1829675"/>
              <a:gd name="connsiteY206" fmla="*/ 178579 h 225959"/>
              <a:gd name="connsiteX207" fmla="*/ 1828501 w 1829675"/>
              <a:gd name="connsiteY207" fmla="*/ 178579 h 225959"/>
              <a:gd name="connsiteX208" fmla="*/ 1763557 w 1829675"/>
              <a:gd name="connsiteY208" fmla="*/ 224764 h 225959"/>
              <a:gd name="connsiteX209" fmla="*/ 1689862 w 1829675"/>
              <a:gd name="connsiteY209" fmla="*/ 148147 h 225959"/>
              <a:gd name="connsiteX210" fmla="*/ 1689862 w 1829675"/>
              <a:gd name="connsiteY210" fmla="*/ 145818 h 225959"/>
              <a:gd name="connsiteX211" fmla="*/ 1761207 w 1829675"/>
              <a:gd name="connsiteY211" fmla="*/ 68496 h 225959"/>
              <a:gd name="connsiteX212" fmla="*/ 1829645 w 1829675"/>
              <a:gd name="connsiteY212" fmla="*/ 143519 h 225959"/>
              <a:gd name="connsiteX213" fmla="*/ 1804935 w 1829675"/>
              <a:gd name="connsiteY213" fmla="*/ 132119 h 225959"/>
              <a:gd name="connsiteX214" fmla="*/ 1761238 w 1829675"/>
              <a:gd name="connsiteY214" fmla="*/ 88570 h 225959"/>
              <a:gd name="connsiteX215" fmla="*/ 1715808 w 1829675"/>
              <a:gd name="connsiteY215" fmla="*/ 132119 h 225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Lst>
            <a:rect l="l" t="t" r="r" b="b"/>
            <a:pathLst>
              <a:path w="1829675" h="225959">
                <a:moveTo>
                  <a:pt x="0" y="1563"/>
                </a:moveTo>
                <a:lnTo>
                  <a:pt x="199191" y="1563"/>
                </a:lnTo>
                <a:lnTo>
                  <a:pt x="199191" y="62857"/>
                </a:lnTo>
                <a:lnTo>
                  <a:pt x="167740" y="62857"/>
                </a:lnTo>
                <a:cubicBezTo>
                  <a:pt x="167740" y="60099"/>
                  <a:pt x="167740" y="36715"/>
                  <a:pt x="167740" y="36715"/>
                </a:cubicBezTo>
                <a:lnTo>
                  <a:pt x="125341" y="36715"/>
                </a:lnTo>
                <a:lnTo>
                  <a:pt x="125341" y="191267"/>
                </a:lnTo>
                <a:lnTo>
                  <a:pt x="159576" y="191267"/>
                </a:lnTo>
                <a:lnTo>
                  <a:pt x="159576" y="222221"/>
                </a:lnTo>
                <a:lnTo>
                  <a:pt x="39121" y="222221"/>
                </a:lnTo>
                <a:lnTo>
                  <a:pt x="39121" y="191267"/>
                </a:lnTo>
                <a:lnTo>
                  <a:pt x="73355" y="191267"/>
                </a:lnTo>
                <a:lnTo>
                  <a:pt x="73355" y="36776"/>
                </a:lnTo>
                <a:lnTo>
                  <a:pt x="31884" y="36776"/>
                </a:lnTo>
                <a:lnTo>
                  <a:pt x="31884" y="87252"/>
                </a:lnTo>
                <a:lnTo>
                  <a:pt x="0" y="87252"/>
                </a:lnTo>
                <a:lnTo>
                  <a:pt x="0" y="1563"/>
                </a:lnTo>
                <a:moveTo>
                  <a:pt x="262032" y="72572"/>
                </a:moveTo>
                <a:lnTo>
                  <a:pt x="262032" y="101748"/>
                </a:lnTo>
                <a:lnTo>
                  <a:pt x="286432" y="101748"/>
                </a:lnTo>
                <a:lnTo>
                  <a:pt x="286432" y="177752"/>
                </a:lnTo>
                <a:lnTo>
                  <a:pt x="284947" y="178825"/>
                </a:lnTo>
                <a:cubicBezTo>
                  <a:pt x="274216" y="186701"/>
                  <a:pt x="264073" y="190716"/>
                  <a:pt x="254795" y="190716"/>
                </a:cubicBezTo>
                <a:cubicBezTo>
                  <a:pt x="247373" y="190716"/>
                  <a:pt x="242023" y="188846"/>
                  <a:pt x="238930" y="185107"/>
                </a:cubicBezTo>
                <a:cubicBezTo>
                  <a:pt x="235838" y="181368"/>
                  <a:pt x="234477" y="175576"/>
                  <a:pt x="234477" y="166719"/>
                </a:cubicBezTo>
                <a:lnTo>
                  <a:pt x="234477" y="72572"/>
                </a:lnTo>
                <a:lnTo>
                  <a:pt x="167554" y="72572"/>
                </a:lnTo>
                <a:lnTo>
                  <a:pt x="167554" y="101748"/>
                </a:lnTo>
                <a:lnTo>
                  <a:pt x="191305" y="101748"/>
                </a:lnTo>
                <a:lnTo>
                  <a:pt x="191305" y="179621"/>
                </a:lnTo>
                <a:cubicBezTo>
                  <a:pt x="191305" y="194025"/>
                  <a:pt x="195325" y="205273"/>
                  <a:pt x="203242" y="213027"/>
                </a:cubicBezTo>
                <a:cubicBezTo>
                  <a:pt x="211159" y="220780"/>
                  <a:pt x="222416" y="224703"/>
                  <a:pt x="236642" y="224703"/>
                </a:cubicBezTo>
                <a:cubicBezTo>
                  <a:pt x="252538" y="224325"/>
                  <a:pt x="267933" y="219115"/>
                  <a:pt x="280742" y="209778"/>
                </a:cubicBezTo>
                <a:lnTo>
                  <a:pt x="286432" y="205886"/>
                </a:lnTo>
                <a:lnTo>
                  <a:pt x="286432" y="222435"/>
                </a:lnTo>
                <a:lnTo>
                  <a:pt x="347417" y="222435"/>
                </a:lnTo>
                <a:lnTo>
                  <a:pt x="347417" y="193443"/>
                </a:lnTo>
                <a:lnTo>
                  <a:pt x="329759" y="193443"/>
                </a:lnTo>
                <a:lnTo>
                  <a:pt x="329759" y="72572"/>
                </a:lnTo>
                <a:lnTo>
                  <a:pt x="262032" y="72572"/>
                </a:lnTo>
                <a:moveTo>
                  <a:pt x="392290" y="15477"/>
                </a:moveTo>
                <a:lnTo>
                  <a:pt x="392290" y="15477"/>
                </a:lnTo>
                <a:cubicBezTo>
                  <a:pt x="382536" y="26128"/>
                  <a:pt x="377337" y="40115"/>
                  <a:pt x="377786" y="54490"/>
                </a:cubicBezTo>
                <a:lnTo>
                  <a:pt x="377786" y="72511"/>
                </a:lnTo>
                <a:lnTo>
                  <a:pt x="356509" y="72511"/>
                </a:lnTo>
                <a:lnTo>
                  <a:pt x="356509" y="101686"/>
                </a:lnTo>
                <a:lnTo>
                  <a:pt x="377786" y="101686"/>
                </a:lnTo>
                <a:lnTo>
                  <a:pt x="377786" y="193382"/>
                </a:lnTo>
                <a:lnTo>
                  <a:pt x="356478" y="193382"/>
                </a:lnTo>
                <a:lnTo>
                  <a:pt x="356478" y="222374"/>
                </a:lnTo>
                <a:lnTo>
                  <a:pt x="446162" y="222374"/>
                </a:lnTo>
                <a:lnTo>
                  <a:pt x="446162" y="193382"/>
                </a:lnTo>
                <a:lnTo>
                  <a:pt x="421267" y="193382"/>
                </a:lnTo>
                <a:lnTo>
                  <a:pt x="421267" y="101686"/>
                </a:lnTo>
                <a:lnTo>
                  <a:pt x="446162" y="101686"/>
                </a:lnTo>
                <a:lnTo>
                  <a:pt x="446162" y="72511"/>
                </a:lnTo>
                <a:lnTo>
                  <a:pt x="421267" y="72511"/>
                </a:lnTo>
                <a:lnTo>
                  <a:pt x="421267" y="51732"/>
                </a:lnTo>
                <a:cubicBezTo>
                  <a:pt x="421267" y="30800"/>
                  <a:pt x="430359" y="26387"/>
                  <a:pt x="437998" y="26387"/>
                </a:cubicBezTo>
                <a:cubicBezTo>
                  <a:pt x="444739" y="26387"/>
                  <a:pt x="450059" y="31321"/>
                  <a:pt x="453801" y="40944"/>
                </a:cubicBezTo>
                <a:lnTo>
                  <a:pt x="483551" y="17928"/>
                </a:lnTo>
                <a:cubicBezTo>
                  <a:pt x="473407" y="6129"/>
                  <a:pt x="457419" y="0"/>
                  <a:pt x="435709" y="0"/>
                </a:cubicBezTo>
                <a:cubicBezTo>
                  <a:pt x="416443" y="0"/>
                  <a:pt x="401846" y="5210"/>
                  <a:pt x="392414" y="15477"/>
                </a:cubicBezTo>
                <a:moveTo>
                  <a:pt x="505446" y="24671"/>
                </a:moveTo>
                <a:lnTo>
                  <a:pt x="475387" y="46124"/>
                </a:lnTo>
                <a:lnTo>
                  <a:pt x="475387" y="72541"/>
                </a:lnTo>
                <a:lnTo>
                  <a:pt x="455254" y="72541"/>
                </a:lnTo>
                <a:lnTo>
                  <a:pt x="455254" y="101717"/>
                </a:lnTo>
                <a:lnTo>
                  <a:pt x="475387" y="101717"/>
                </a:lnTo>
                <a:lnTo>
                  <a:pt x="475387" y="187436"/>
                </a:lnTo>
                <a:cubicBezTo>
                  <a:pt x="475387" y="212873"/>
                  <a:pt x="487448" y="224734"/>
                  <a:pt x="513363" y="224734"/>
                </a:cubicBezTo>
                <a:cubicBezTo>
                  <a:pt x="525195" y="224576"/>
                  <a:pt x="536897" y="222248"/>
                  <a:pt x="547876" y="217869"/>
                </a:cubicBezTo>
                <a:lnTo>
                  <a:pt x="547876" y="190287"/>
                </a:lnTo>
                <a:cubicBezTo>
                  <a:pt x="543868" y="191546"/>
                  <a:pt x="539709" y="192258"/>
                  <a:pt x="535506" y="192401"/>
                </a:cubicBezTo>
                <a:cubicBezTo>
                  <a:pt x="528517" y="192401"/>
                  <a:pt x="524032" y="190900"/>
                  <a:pt x="521682" y="187774"/>
                </a:cubicBezTo>
                <a:cubicBezTo>
                  <a:pt x="519332" y="184648"/>
                  <a:pt x="518590" y="180357"/>
                  <a:pt x="518590" y="173247"/>
                </a:cubicBezTo>
                <a:lnTo>
                  <a:pt x="518590" y="101778"/>
                </a:lnTo>
                <a:lnTo>
                  <a:pt x="547721" y="101778"/>
                </a:lnTo>
                <a:lnTo>
                  <a:pt x="547721" y="72602"/>
                </a:lnTo>
                <a:lnTo>
                  <a:pt x="518620" y="72602"/>
                </a:lnTo>
                <a:lnTo>
                  <a:pt x="518620" y="15323"/>
                </a:lnTo>
                <a:cubicBezTo>
                  <a:pt x="515095" y="17867"/>
                  <a:pt x="505323" y="24793"/>
                  <a:pt x="505323" y="24793"/>
                </a:cubicBezTo>
                <a:moveTo>
                  <a:pt x="565534" y="80142"/>
                </a:moveTo>
                <a:lnTo>
                  <a:pt x="565534" y="80142"/>
                </a:lnTo>
                <a:cubicBezTo>
                  <a:pt x="555867" y="87655"/>
                  <a:pt x="550229" y="99164"/>
                  <a:pt x="550257" y="111340"/>
                </a:cubicBezTo>
                <a:cubicBezTo>
                  <a:pt x="550010" y="123875"/>
                  <a:pt x="556059" y="135714"/>
                  <a:pt x="566400" y="142937"/>
                </a:cubicBezTo>
                <a:cubicBezTo>
                  <a:pt x="577410" y="151059"/>
                  <a:pt x="595749" y="157219"/>
                  <a:pt x="620953" y="161325"/>
                </a:cubicBezTo>
                <a:cubicBezTo>
                  <a:pt x="633725" y="163409"/>
                  <a:pt x="642137" y="165616"/>
                  <a:pt x="646683" y="168037"/>
                </a:cubicBezTo>
                <a:cubicBezTo>
                  <a:pt x="651272" y="170050"/>
                  <a:pt x="654229" y="174556"/>
                  <a:pt x="654229" y="179530"/>
                </a:cubicBezTo>
                <a:cubicBezTo>
                  <a:pt x="654124" y="184881"/>
                  <a:pt x="651108" y="189759"/>
                  <a:pt x="646343" y="192279"/>
                </a:cubicBezTo>
                <a:cubicBezTo>
                  <a:pt x="640046" y="195667"/>
                  <a:pt x="632930" y="197268"/>
                  <a:pt x="625777" y="196906"/>
                </a:cubicBezTo>
                <a:cubicBezTo>
                  <a:pt x="616744" y="197224"/>
                  <a:pt x="607828" y="194820"/>
                  <a:pt x="600202" y="190011"/>
                </a:cubicBezTo>
                <a:cubicBezTo>
                  <a:pt x="594128" y="186182"/>
                  <a:pt x="590117" y="179844"/>
                  <a:pt x="589285" y="172757"/>
                </a:cubicBezTo>
                <a:lnTo>
                  <a:pt x="556319" y="172757"/>
                </a:lnTo>
                <a:lnTo>
                  <a:pt x="556319" y="222405"/>
                </a:lnTo>
                <a:lnTo>
                  <a:pt x="588914" y="222405"/>
                </a:lnTo>
                <a:lnTo>
                  <a:pt x="588914" y="211157"/>
                </a:lnTo>
                <a:lnTo>
                  <a:pt x="592749" y="215294"/>
                </a:lnTo>
                <a:cubicBezTo>
                  <a:pt x="599274" y="222374"/>
                  <a:pt x="611768" y="225960"/>
                  <a:pt x="629859" y="225960"/>
                </a:cubicBezTo>
                <a:cubicBezTo>
                  <a:pt x="649497" y="225960"/>
                  <a:pt x="664836" y="221209"/>
                  <a:pt x="675444" y="211831"/>
                </a:cubicBezTo>
                <a:cubicBezTo>
                  <a:pt x="685896" y="202739"/>
                  <a:pt x="691723" y="189507"/>
                  <a:pt x="691339" y="175729"/>
                </a:cubicBezTo>
                <a:cubicBezTo>
                  <a:pt x="691574" y="166228"/>
                  <a:pt x="688652" y="156913"/>
                  <a:pt x="683020" y="149220"/>
                </a:cubicBezTo>
                <a:cubicBezTo>
                  <a:pt x="677373" y="141820"/>
                  <a:pt x="669602" y="136286"/>
                  <a:pt x="660723" y="133345"/>
                </a:cubicBezTo>
                <a:cubicBezTo>
                  <a:pt x="646494" y="128943"/>
                  <a:pt x="631947" y="125614"/>
                  <a:pt x="617211" y="123384"/>
                </a:cubicBezTo>
                <a:cubicBezTo>
                  <a:pt x="604531" y="121147"/>
                  <a:pt x="596800" y="119247"/>
                  <a:pt x="593553" y="117561"/>
                </a:cubicBezTo>
                <a:cubicBezTo>
                  <a:pt x="590065" y="115990"/>
                  <a:pt x="587835" y="112532"/>
                  <a:pt x="587863" y="108735"/>
                </a:cubicBezTo>
                <a:cubicBezTo>
                  <a:pt x="587863" y="99327"/>
                  <a:pt x="595996" y="94546"/>
                  <a:pt x="612015" y="94546"/>
                </a:cubicBezTo>
                <a:cubicBezTo>
                  <a:pt x="631808" y="94546"/>
                  <a:pt x="643931" y="100093"/>
                  <a:pt x="648136" y="110942"/>
                </a:cubicBezTo>
                <a:lnTo>
                  <a:pt x="680701" y="110942"/>
                </a:lnTo>
                <a:lnTo>
                  <a:pt x="680701" y="69722"/>
                </a:lnTo>
                <a:lnTo>
                  <a:pt x="648971" y="69722"/>
                </a:lnTo>
                <a:lnTo>
                  <a:pt x="648971" y="76188"/>
                </a:lnTo>
                <a:lnTo>
                  <a:pt x="645879" y="74901"/>
                </a:lnTo>
                <a:cubicBezTo>
                  <a:pt x="633444" y="69834"/>
                  <a:pt x="620109" y="67291"/>
                  <a:pt x="606665" y="67423"/>
                </a:cubicBezTo>
                <a:cubicBezTo>
                  <a:pt x="589594" y="67423"/>
                  <a:pt x="575740" y="71775"/>
                  <a:pt x="565534" y="80295"/>
                </a:cubicBezTo>
                <a:moveTo>
                  <a:pt x="826267" y="222374"/>
                </a:moveTo>
                <a:lnTo>
                  <a:pt x="897210" y="33344"/>
                </a:lnTo>
                <a:lnTo>
                  <a:pt x="897210" y="222221"/>
                </a:lnTo>
                <a:lnTo>
                  <a:pt x="920497" y="222221"/>
                </a:lnTo>
                <a:lnTo>
                  <a:pt x="920497" y="1563"/>
                </a:lnTo>
                <a:lnTo>
                  <a:pt x="885273" y="1563"/>
                </a:lnTo>
                <a:lnTo>
                  <a:pt x="820917" y="176250"/>
                </a:lnTo>
                <a:lnTo>
                  <a:pt x="756561" y="1563"/>
                </a:lnTo>
                <a:lnTo>
                  <a:pt x="721306" y="1563"/>
                </a:lnTo>
                <a:lnTo>
                  <a:pt x="721306" y="222221"/>
                </a:lnTo>
                <a:lnTo>
                  <a:pt x="744624" y="222221"/>
                </a:lnTo>
                <a:lnTo>
                  <a:pt x="744624" y="33191"/>
                </a:lnTo>
                <a:lnTo>
                  <a:pt x="815567" y="222221"/>
                </a:lnTo>
                <a:close/>
                <a:moveTo>
                  <a:pt x="1013490" y="68864"/>
                </a:moveTo>
                <a:cubicBezTo>
                  <a:pt x="1048714" y="68864"/>
                  <a:pt x="1081897" y="89918"/>
                  <a:pt x="1081897" y="143887"/>
                </a:cubicBezTo>
                <a:lnTo>
                  <a:pt x="1081897" y="151671"/>
                </a:lnTo>
                <a:lnTo>
                  <a:pt x="967195" y="151671"/>
                </a:lnTo>
                <a:cubicBezTo>
                  <a:pt x="968339" y="186027"/>
                  <a:pt x="984946" y="205058"/>
                  <a:pt x="1016088" y="205058"/>
                </a:cubicBezTo>
                <a:cubicBezTo>
                  <a:pt x="1039684" y="205058"/>
                  <a:pt x="1053384" y="196416"/>
                  <a:pt x="1056569" y="178794"/>
                </a:cubicBezTo>
                <a:lnTo>
                  <a:pt x="1080753" y="178794"/>
                </a:lnTo>
                <a:cubicBezTo>
                  <a:pt x="1075496" y="209104"/>
                  <a:pt x="1050168" y="224979"/>
                  <a:pt x="1015810" y="224979"/>
                </a:cubicBezTo>
                <a:cubicBezTo>
                  <a:pt x="972699" y="224979"/>
                  <a:pt x="942145" y="194976"/>
                  <a:pt x="942145" y="148362"/>
                </a:cubicBezTo>
                <a:lnTo>
                  <a:pt x="942145" y="146032"/>
                </a:lnTo>
                <a:cubicBezTo>
                  <a:pt x="942145" y="100461"/>
                  <a:pt x="971555" y="68710"/>
                  <a:pt x="1013490" y="68710"/>
                </a:cubicBezTo>
                <a:moveTo>
                  <a:pt x="1057157" y="132180"/>
                </a:moveTo>
                <a:cubicBezTo>
                  <a:pt x="1054838" y="101012"/>
                  <a:pt x="1038602" y="88631"/>
                  <a:pt x="1013490" y="88631"/>
                </a:cubicBezTo>
                <a:cubicBezTo>
                  <a:pt x="988379" y="88631"/>
                  <a:pt x="972143" y="105364"/>
                  <a:pt x="967968" y="132180"/>
                </a:cubicBezTo>
                <a:close/>
                <a:moveTo>
                  <a:pt x="1222856" y="1563"/>
                </a:moveTo>
                <a:lnTo>
                  <a:pt x="1247194" y="1563"/>
                </a:lnTo>
                <a:lnTo>
                  <a:pt x="1247194" y="222221"/>
                </a:lnTo>
                <a:lnTo>
                  <a:pt x="1222856" y="222221"/>
                </a:lnTo>
                <a:lnTo>
                  <a:pt x="1222856" y="196140"/>
                </a:lnTo>
                <a:cubicBezTo>
                  <a:pt x="1214135" y="210851"/>
                  <a:pt x="1192858" y="224703"/>
                  <a:pt x="1170746" y="224703"/>
                </a:cubicBezTo>
                <a:cubicBezTo>
                  <a:pt x="1130852" y="224703"/>
                  <a:pt x="1101999" y="196692"/>
                  <a:pt x="1101999" y="149679"/>
                </a:cubicBezTo>
                <a:lnTo>
                  <a:pt x="1101999" y="147350"/>
                </a:lnTo>
                <a:cubicBezTo>
                  <a:pt x="1101999" y="101196"/>
                  <a:pt x="1131131" y="68588"/>
                  <a:pt x="1173128" y="68588"/>
                </a:cubicBezTo>
                <a:cubicBezTo>
                  <a:pt x="1198456" y="68588"/>
                  <a:pt x="1214197" y="80847"/>
                  <a:pt x="1222918" y="95434"/>
                </a:cubicBezTo>
                <a:close/>
                <a:moveTo>
                  <a:pt x="1223722" y="145603"/>
                </a:moveTo>
                <a:cubicBezTo>
                  <a:pt x="1223722" y="106927"/>
                  <a:pt x="1205166" y="88753"/>
                  <a:pt x="1175385" y="88753"/>
                </a:cubicBezTo>
                <a:cubicBezTo>
                  <a:pt x="1145109" y="88753"/>
                  <a:pt x="1127049" y="109808"/>
                  <a:pt x="1127049" y="146462"/>
                </a:cubicBezTo>
                <a:lnTo>
                  <a:pt x="1127049" y="148760"/>
                </a:lnTo>
                <a:cubicBezTo>
                  <a:pt x="1127049" y="186854"/>
                  <a:pt x="1147738" y="205028"/>
                  <a:pt x="1173437" y="205028"/>
                </a:cubicBezTo>
                <a:cubicBezTo>
                  <a:pt x="1201672" y="205028"/>
                  <a:pt x="1223784" y="186640"/>
                  <a:pt x="1223784" y="147902"/>
                </a:cubicBezTo>
                <a:close/>
                <a:moveTo>
                  <a:pt x="1276573" y="222221"/>
                </a:moveTo>
                <a:lnTo>
                  <a:pt x="1300726" y="222221"/>
                </a:lnTo>
                <a:lnTo>
                  <a:pt x="1300726" y="72572"/>
                </a:lnTo>
                <a:lnTo>
                  <a:pt x="1276573" y="72572"/>
                </a:lnTo>
                <a:close/>
                <a:moveTo>
                  <a:pt x="1288665" y="21269"/>
                </a:moveTo>
                <a:cubicBezTo>
                  <a:pt x="1297513" y="21286"/>
                  <a:pt x="1304672" y="28407"/>
                  <a:pt x="1304654" y="37175"/>
                </a:cubicBezTo>
                <a:cubicBezTo>
                  <a:pt x="1304635" y="45942"/>
                  <a:pt x="1297451" y="53036"/>
                  <a:pt x="1288603" y="53019"/>
                </a:cubicBezTo>
                <a:cubicBezTo>
                  <a:pt x="1279756" y="53002"/>
                  <a:pt x="1272596" y="45881"/>
                  <a:pt x="1272615" y="37113"/>
                </a:cubicBezTo>
                <a:cubicBezTo>
                  <a:pt x="1272698" y="28374"/>
                  <a:pt x="1279845" y="21319"/>
                  <a:pt x="1288665" y="21269"/>
                </a:cubicBezTo>
                <a:moveTo>
                  <a:pt x="1398760" y="204905"/>
                </a:moveTo>
                <a:cubicBezTo>
                  <a:pt x="1369350" y="204905"/>
                  <a:pt x="1348970" y="185291"/>
                  <a:pt x="1348970" y="148362"/>
                </a:cubicBezTo>
                <a:lnTo>
                  <a:pt x="1348970" y="146032"/>
                </a:lnTo>
                <a:cubicBezTo>
                  <a:pt x="1348970" y="110543"/>
                  <a:pt x="1370216" y="88631"/>
                  <a:pt x="1397894" y="88631"/>
                </a:cubicBezTo>
                <a:cubicBezTo>
                  <a:pt x="1418861" y="88631"/>
                  <a:pt x="1436304" y="97580"/>
                  <a:pt x="1440107" y="121515"/>
                </a:cubicBezTo>
                <a:lnTo>
                  <a:pt x="1463982" y="121515"/>
                </a:lnTo>
                <a:cubicBezTo>
                  <a:pt x="1459312" y="83145"/>
                  <a:pt x="1429624" y="68710"/>
                  <a:pt x="1397832" y="68710"/>
                </a:cubicBezTo>
                <a:cubicBezTo>
                  <a:pt x="1357041" y="68710"/>
                  <a:pt x="1323858" y="99878"/>
                  <a:pt x="1323858" y="146032"/>
                </a:cubicBezTo>
                <a:lnTo>
                  <a:pt x="1323858" y="148362"/>
                </a:lnTo>
                <a:cubicBezTo>
                  <a:pt x="1323858" y="195098"/>
                  <a:pt x="1355897" y="224979"/>
                  <a:pt x="1398389" y="224979"/>
                </a:cubicBezTo>
                <a:cubicBezTo>
                  <a:pt x="1435097" y="224979"/>
                  <a:pt x="1461601" y="200737"/>
                  <a:pt x="1464786" y="168129"/>
                </a:cubicBezTo>
                <a:lnTo>
                  <a:pt x="1442365" y="168129"/>
                </a:lnTo>
                <a:cubicBezTo>
                  <a:pt x="1439767" y="192646"/>
                  <a:pt x="1420253" y="204905"/>
                  <a:pt x="1398698" y="204905"/>
                </a:cubicBezTo>
                <a:moveTo>
                  <a:pt x="1500103" y="21269"/>
                </a:moveTo>
                <a:cubicBezTo>
                  <a:pt x="1491255" y="21252"/>
                  <a:pt x="1484071" y="28346"/>
                  <a:pt x="1484052" y="37113"/>
                </a:cubicBezTo>
                <a:cubicBezTo>
                  <a:pt x="1484037" y="45881"/>
                  <a:pt x="1491193" y="53002"/>
                  <a:pt x="1500041" y="53019"/>
                </a:cubicBezTo>
                <a:cubicBezTo>
                  <a:pt x="1508889" y="53036"/>
                  <a:pt x="1516073" y="45942"/>
                  <a:pt x="1516091" y="37175"/>
                </a:cubicBezTo>
                <a:cubicBezTo>
                  <a:pt x="1516091" y="37154"/>
                  <a:pt x="1516091" y="37134"/>
                  <a:pt x="1516091" y="37113"/>
                </a:cubicBezTo>
                <a:cubicBezTo>
                  <a:pt x="1516008" y="28397"/>
                  <a:pt x="1508898" y="21352"/>
                  <a:pt x="1500103" y="21269"/>
                </a:cubicBezTo>
                <a:moveTo>
                  <a:pt x="1488042" y="72572"/>
                </a:moveTo>
                <a:lnTo>
                  <a:pt x="1512257" y="72572"/>
                </a:lnTo>
                <a:lnTo>
                  <a:pt x="1512257" y="222221"/>
                </a:lnTo>
                <a:lnTo>
                  <a:pt x="1488073" y="222221"/>
                </a:lnTo>
                <a:close/>
                <a:moveTo>
                  <a:pt x="1614682" y="68710"/>
                </a:moveTo>
                <a:cubicBezTo>
                  <a:pt x="1589632" y="68710"/>
                  <a:pt x="1572747" y="80969"/>
                  <a:pt x="1565758" y="95251"/>
                </a:cubicBezTo>
                <a:lnTo>
                  <a:pt x="1565758" y="72572"/>
                </a:lnTo>
                <a:lnTo>
                  <a:pt x="1541605" y="72572"/>
                </a:lnTo>
                <a:lnTo>
                  <a:pt x="1541605" y="222221"/>
                </a:lnTo>
                <a:lnTo>
                  <a:pt x="1565758" y="222221"/>
                </a:lnTo>
                <a:lnTo>
                  <a:pt x="1565758" y="130740"/>
                </a:lnTo>
                <a:cubicBezTo>
                  <a:pt x="1565758" y="103617"/>
                  <a:pt x="1585859" y="89489"/>
                  <a:pt x="1608280" y="89489"/>
                </a:cubicBezTo>
                <a:cubicBezTo>
                  <a:pt x="1632742" y="89489"/>
                  <a:pt x="1644092" y="101319"/>
                  <a:pt x="1644092" y="127859"/>
                </a:cubicBezTo>
                <a:lnTo>
                  <a:pt x="1644092" y="222221"/>
                </a:lnTo>
                <a:lnTo>
                  <a:pt x="1668245" y="222221"/>
                </a:lnTo>
                <a:lnTo>
                  <a:pt x="1668245" y="129606"/>
                </a:lnTo>
                <a:cubicBezTo>
                  <a:pt x="1668245" y="85750"/>
                  <a:pt x="1646133" y="68710"/>
                  <a:pt x="1614682" y="68710"/>
                </a:cubicBezTo>
                <a:moveTo>
                  <a:pt x="1829676" y="151457"/>
                </a:moveTo>
                <a:lnTo>
                  <a:pt x="1714942" y="151457"/>
                </a:lnTo>
                <a:cubicBezTo>
                  <a:pt x="1716117" y="185812"/>
                  <a:pt x="1732693" y="204844"/>
                  <a:pt x="1763866" y="204844"/>
                </a:cubicBezTo>
                <a:cubicBezTo>
                  <a:pt x="1787462" y="204844"/>
                  <a:pt x="1800977" y="196201"/>
                  <a:pt x="1804348" y="178579"/>
                </a:cubicBezTo>
                <a:lnTo>
                  <a:pt x="1828501" y="178579"/>
                </a:lnTo>
                <a:cubicBezTo>
                  <a:pt x="1823274" y="208889"/>
                  <a:pt x="1797946" y="224764"/>
                  <a:pt x="1763557" y="224764"/>
                </a:cubicBezTo>
                <a:cubicBezTo>
                  <a:pt x="1720447" y="224764"/>
                  <a:pt x="1689862" y="194761"/>
                  <a:pt x="1689862" y="148147"/>
                </a:cubicBezTo>
                <a:lnTo>
                  <a:pt x="1689862" y="145818"/>
                </a:lnTo>
                <a:cubicBezTo>
                  <a:pt x="1689862" y="100246"/>
                  <a:pt x="1719272" y="68496"/>
                  <a:pt x="1761207" y="68496"/>
                </a:cubicBezTo>
                <a:cubicBezTo>
                  <a:pt x="1796462" y="68496"/>
                  <a:pt x="1829645" y="89550"/>
                  <a:pt x="1829645" y="143519"/>
                </a:cubicBezTo>
                <a:close/>
                <a:moveTo>
                  <a:pt x="1804935" y="132119"/>
                </a:moveTo>
                <a:cubicBezTo>
                  <a:pt x="1802585" y="100951"/>
                  <a:pt x="1786380" y="88570"/>
                  <a:pt x="1761238" y="88570"/>
                </a:cubicBezTo>
                <a:cubicBezTo>
                  <a:pt x="1736095" y="88570"/>
                  <a:pt x="1719890" y="105303"/>
                  <a:pt x="1715808" y="132119"/>
                </a:cubicBezTo>
                <a:close/>
              </a:path>
            </a:pathLst>
          </a:custGeom>
          <a:solidFill>
            <a:srgbClr val="FFFFFF"/>
          </a:solidFill>
          <a:ln w="3089" cap="flat">
            <a:noFill/>
            <a:prstDash val="solid"/>
            <a:miter/>
          </a:ln>
        </p:spPr>
        <p:txBody>
          <a:bodyPr rtlCol="0" anchor="ctr"/>
          <a:lstStyle/>
          <a:p>
            <a:endParaRPr lang="en-US"/>
          </a:p>
        </p:txBody>
      </p:sp>
      <p:sp>
        <p:nvSpPr>
          <p:cNvPr id="14" name="Picture 5">
            <a:extLst>
              <a:ext uri="{FF2B5EF4-FFF2-40B4-BE49-F238E27FC236}">
                <a16:creationId xmlns:a16="http://schemas.microsoft.com/office/drawing/2014/main" id="{F8D10F0C-A443-ED48-B17D-58DDFDE68BC8}"/>
              </a:ext>
            </a:extLst>
          </p:cNvPr>
          <p:cNvSpPr/>
          <p:nvPr/>
        </p:nvSpPr>
        <p:spPr>
          <a:xfrm>
            <a:off x="465137" y="5940425"/>
            <a:ext cx="455612" cy="455612"/>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a:p>
        </p:txBody>
      </p:sp>
      <p:grpSp>
        <p:nvGrpSpPr>
          <p:cNvPr id="13" name="Group 12">
            <a:extLst>
              <a:ext uri="{FF2B5EF4-FFF2-40B4-BE49-F238E27FC236}">
                <a16:creationId xmlns:a16="http://schemas.microsoft.com/office/drawing/2014/main" id="{DAD16B10-83D4-C541-81EE-B7789EA32D5E}"/>
              </a:ext>
            </a:extLst>
          </p:cNvPr>
          <p:cNvGrpSpPr/>
          <p:nvPr/>
        </p:nvGrpSpPr>
        <p:grpSpPr>
          <a:xfrm>
            <a:off x="6215270" y="881270"/>
            <a:ext cx="5976730" cy="5976730"/>
            <a:chOff x="6215270" y="881270"/>
            <a:chExt cx="5976730" cy="5976730"/>
          </a:xfrm>
        </p:grpSpPr>
        <p:sp>
          <p:nvSpPr>
            <p:cNvPr id="8" name="Freeform 7">
              <a:extLst>
                <a:ext uri="{FF2B5EF4-FFF2-40B4-BE49-F238E27FC236}">
                  <a16:creationId xmlns:a16="http://schemas.microsoft.com/office/drawing/2014/main" id="{E2F0F27C-199B-B446-9216-46D2753DF4C2}"/>
                </a:ext>
              </a:extLst>
            </p:cNvPr>
            <p:cNvSpPr/>
            <p:nvPr/>
          </p:nvSpPr>
          <p:spPr>
            <a:xfrm rot="16200000">
              <a:off x="6215270" y="881270"/>
              <a:ext cx="5976730" cy="5976730"/>
            </a:xfrm>
            <a:custGeom>
              <a:avLst/>
              <a:gdLst>
                <a:gd name="connsiteX0" fmla="*/ 0 w 5976730"/>
                <a:gd name="connsiteY0" fmla="*/ 0 h 5976730"/>
                <a:gd name="connsiteX1" fmla="*/ 0 w 5976730"/>
                <a:gd name="connsiteY1" fmla="*/ 5976730 h 5976730"/>
                <a:gd name="connsiteX2" fmla="*/ 5976730 w 5976730"/>
                <a:gd name="connsiteY2" fmla="*/ 5976730 h 5976730"/>
                <a:gd name="connsiteX3" fmla="*/ 0 w 5976730"/>
                <a:gd name="connsiteY3" fmla="*/ 0 h 5976730"/>
              </a:gdLst>
              <a:ahLst/>
              <a:cxnLst>
                <a:cxn ang="0">
                  <a:pos x="connsiteX0" y="connsiteY0"/>
                </a:cxn>
                <a:cxn ang="0">
                  <a:pos x="connsiteX1" y="connsiteY1"/>
                </a:cxn>
                <a:cxn ang="0">
                  <a:pos x="connsiteX2" y="connsiteY2"/>
                </a:cxn>
                <a:cxn ang="0">
                  <a:pos x="connsiteX3" y="connsiteY3"/>
                </a:cxn>
              </a:cxnLst>
              <a:rect l="l" t="t" r="r" b="b"/>
              <a:pathLst>
                <a:path w="5976730" h="5976730">
                  <a:moveTo>
                    <a:pt x="0" y="0"/>
                  </a:moveTo>
                  <a:lnTo>
                    <a:pt x="0" y="5976730"/>
                  </a:lnTo>
                  <a:lnTo>
                    <a:pt x="5976730" y="5976730"/>
                  </a:lnTo>
                  <a:cubicBezTo>
                    <a:pt x="5976730" y="2675860"/>
                    <a:pt x="3300870" y="0"/>
                    <a:pt x="0" y="0"/>
                  </a:cubicBezTo>
                </a:path>
              </a:pathLst>
            </a:custGeom>
            <a:solidFill>
              <a:srgbClr val="0047C7"/>
            </a:solidFill>
            <a:ln w="553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6C97FAAC-234E-ED49-A209-A2E3757D7ACC}"/>
                </a:ext>
              </a:extLst>
            </p:cNvPr>
            <p:cNvSpPr/>
            <p:nvPr/>
          </p:nvSpPr>
          <p:spPr>
            <a:xfrm rot="16200000">
              <a:off x="8207513" y="2873514"/>
              <a:ext cx="3984486" cy="3984486"/>
            </a:xfrm>
            <a:custGeom>
              <a:avLst/>
              <a:gdLst>
                <a:gd name="connsiteX0" fmla="*/ 0 w 3984486"/>
                <a:gd name="connsiteY0" fmla="*/ 0 h 3984486"/>
                <a:gd name="connsiteX1" fmla="*/ 0 w 3984486"/>
                <a:gd name="connsiteY1" fmla="*/ 3984487 h 3984486"/>
                <a:gd name="connsiteX2" fmla="*/ 3984487 w 3984486"/>
                <a:gd name="connsiteY2" fmla="*/ 3984487 h 3984486"/>
                <a:gd name="connsiteX3" fmla="*/ 0 w 3984486"/>
                <a:gd name="connsiteY3" fmla="*/ 0 h 3984486"/>
              </a:gdLst>
              <a:ahLst/>
              <a:cxnLst>
                <a:cxn ang="0">
                  <a:pos x="connsiteX0" y="connsiteY0"/>
                </a:cxn>
                <a:cxn ang="0">
                  <a:pos x="connsiteX1" y="connsiteY1"/>
                </a:cxn>
                <a:cxn ang="0">
                  <a:pos x="connsiteX2" y="connsiteY2"/>
                </a:cxn>
                <a:cxn ang="0">
                  <a:pos x="connsiteX3" y="connsiteY3"/>
                </a:cxn>
              </a:cxnLst>
              <a:rect l="l" t="t" r="r" b="b"/>
              <a:pathLst>
                <a:path w="3984486" h="3984486">
                  <a:moveTo>
                    <a:pt x="0" y="0"/>
                  </a:moveTo>
                  <a:lnTo>
                    <a:pt x="0" y="3984487"/>
                  </a:lnTo>
                  <a:lnTo>
                    <a:pt x="3984487" y="3984487"/>
                  </a:lnTo>
                  <a:cubicBezTo>
                    <a:pt x="3984487" y="1783888"/>
                    <a:pt x="2200599" y="0"/>
                    <a:pt x="0" y="0"/>
                  </a:cubicBezTo>
                </a:path>
              </a:pathLst>
            </a:custGeom>
            <a:solidFill>
              <a:srgbClr val="428FEC"/>
            </a:solidFill>
            <a:ln w="553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43031F25-235B-8944-8676-4CEAA57DB98A}"/>
                </a:ext>
              </a:extLst>
            </p:cNvPr>
            <p:cNvSpPr/>
            <p:nvPr/>
          </p:nvSpPr>
          <p:spPr>
            <a:xfrm rot="16200000">
              <a:off x="10199756" y="4865757"/>
              <a:ext cx="1992243" cy="1992243"/>
            </a:xfrm>
            <a:custGeom>
              <a:avLst/>
              <a:gdLst>
                <a:gd name="connsiteX0" fmla="*/ 0 w 1992243"/>
                <a:gd name="connsiteY0" fmla="*/ 0 h 1992243"/>
                <a:gd name="connsiteX1" fmla="*/ 0 w 1992243"/>
                <a:gd name="connsiteY1" fmla="*/ 1992243 h 1992243"/>
                <a:gd name="connsiteX2" fmla="*/ 1992243 w 1992243"/>
                <a:gd name="connsiteY2" fmla="*/ 1992243 h 1992243"/>
                <a:gd name="connsiteX3" fmla="*/ 0 w 1992243"/>
                <a:gd name="connsiteY3" fmla="*/ 0 h 1992243"/>
              </a:gdLst>
              <a:ahLst/>
              <a:cxnLst>
                <a:cxn ang="0">
                  <a:pos x="connsiteX0" y="connsiteY0"/>
                </a:cxn>
                <a:cxn ang="0">
                  <a:pos x="connsiteX1" y="connsiteY1"/>
                </a:cxn>
                <a:cxn ang="0">
                  <a:pos x="connsiteX2" y="connsiteY2"/>
                </a:cxn>
                <a:cxn ang="0">
                  <a:pos x="connsiteX3" y="connsiteY3"/>
                </a:cxn>
              </a:cxnLst>
              <a:rect l="l" t="t" r="r" b="b"/>
              <a:pathLst>
                <a:path w="1992243" h="1992243">
                  <a:moveTo>
                    <a:pt x="0" y="0"/>
                  </a:moveTo>
                  <a:lnTo>
                    <a:pt x="0" y="1992243"/>
                  </a:lnTo>
                  <a:lnTo>
                    <a:pt x="1992243" y="1992243"/>
                  </a:lnTo>
                  <a:cubicBezTo>
                    <a:pt x="1992243" y="891972"/>
                    <a:pt x="1100272" y="0"/>
                    <a:pt x="0" y="0"/>
                  </a:cubicBezTo>
                </a:path>
              </a:pathLst>
            </a:custGeom>
            <a:solidFill>
              <a:srgbClr val="69B4F6"/>
            </a:solidFill>
            <a:ln w="5530" cap="flat">
              <a:noFill/>
              <a:prstDash val="solid"/>
              <a:miter/>
            </a:ln>
          </p:spPr>
          <p:txBody>
            <a:bodyPr rtlCol="0" anchor="ctr"/>
            <a:lstStyle/>
            <a:p>
              <a:endParaRPr lang="en-US"/>
            </a:p>
          </p:txBody>
        </p:sp>
      </p:grpSp>
      <p:sp>
        <p:nvSpPr>
          <p:cNvPr id="15" name="TextBox 14">
            <a:extLst>
              <a:ext uri="{FF2B5EF4-FFF2-40B4-BE49-F238E27FC236}">
                <a16:creationId xmlns:a16="http://schemas.microsoft.com/office/drawing/2014/main" id="{17215CF7-890F-4B4C-BBA6-11E26CFFDEAB}"/>
              </a:ext>
            </a:extLst>
          </p:cNvPr>
          <p:cNvSpPr txBox="1"/>
          <p:nvPr/>
        </p:nvSpPr>
        <p:spPr>
          <a:xfrm>
            <a:off x="-1075334" y="2750515"/>
            <a:ext cx="0" cy="0"/>
          </a:xfrm>
          <a:prstGeom prst="rect">
            <a:avLst/>
          </a:prstGeom>
          <a:noFill/>
        </p:spPr>
        <p:txBody>
          <a:bodyPr wrap="none" lIns="0" tIns="0" rIns="0" bIns="0" rtlCol="0">
            <a:normAutofit fontScale="25000" lnSpcReduction="20000"/>
          </a:bodyPr>
          <a:lstStyle/>
          <a:p>
            <a:pPr marL="0" indent="-3657600" algn="l">
              <a:spcAft>
                <a:spcPts val="600"/>
              </a:spcAft>
            </a:pPr>
            <a:endParaRPr lang="en-US" sz="1800" b="0" i="0" dirty="0">
              <a:solidFill>
                <a:schemeClr val="tx2"/>
              </a:solidFill>
              <a:latin typeface="+mn-lt"/>
              <a:ea typeface="Roboto" panose="02000000000000000000" pitchFamily="2" charset="0"/>
              <a:cs typeface="Times New Roman" panose="02020603050405020304" pitchFamily="18" charset="0"/>
            </a:endParaRPr>
          </a:p>
        </p:txBody>
      </p:sp>
      <p:sp>
        <p:nvSpPr>
          <p:cNvPr id="16" name="TextBox 15">
            <a:extLst>
              <a:ext uri="{FF2B5EF4-FFF2-40B4-BE49-F238E27FC236}">
                <a16:creationId xmlns:a16="http://schemas.microsoft.com/office/drawing/2014/main" id="{C3D31271-87BE-BE49-B8A2-6E7280FE7CE0}"/>
              </a:ext>
            </a:extLst>
          </p:cNvPr>
          <p:cNvSpPr txBox="1"/>
          <p:nvPr/>
        </p:nvSpPr>
        <p:spPr>
          <a:xfrm>
            <a:off x="-863194" y="1367942"/>
            <a:ext cx="0" cy="0"/>
          </a:xfrm>
          <a:prstGeom prst="rect">
            <a:avLst/>
          </a:prstGeom>
          <a:noFill/>
        </p:spPr>
        <p:txBody>
          <a:bodyPr wrap="none" lIns="0" tIns="0" rIns="0" bIns="0" rtlCol="0">
            <a:normAutofit fontScale="25000" lnSpcReduction="20000"/>
          </a:bodyPr>
          <a:lstStyle/>
          <a:p>
            <a:pPr marL="0" indent="-3657600" algn="l">
              <a:spcAft>
                <a:spcPts val="600"/>
              </a:spcAft>
            </a:pPr>
            <a:endParaRPr lang="en-US" sz="1800" b="0" i="0" dirty="0">
              <a:solidFill>
                <a:schemeClr val="tx2"/>
              </a:solidFill>
              <a:latin typeface="+mn-lt"/>
              <a:ea typeface="Roboto" panose="02000000000000000000" pitchFamily="2" charset="0"/>
              <a:cs typeface="Times New Roman" panose="02020603050405020304" pitchFamily="18" charset="0"/>
            </a:endParaRPr>
          </a:p>
        </p:txBody>
      </p:sp>
      <p:sp>
        <p:nvSpPr>
          <p:cNvPr id="17" name="TextBox 16">
            <a:extLst>
              <a:ext uri="{FF2B5EF4-FFF2-40B4-BE49-F238E27FC236}">
                <a16:creationId xmlns:a16="http://schemas.microsoft.com/office/drawing/2014/main" id="{3C27A68D-AF1F-CA4C-B1D3-4D996FE7C042}"/>
              </a:ext>
            </a:extLst>
          </p:cNvPr>
          <p:cNvSpPr txBox="1"/>
          <p:nvPr/>
        </p:nvSpPr>
        <p:spPr>
          <a:xfrm>
            <a:off x="-1243584" y="2735885"/>
            <a:ext cx="0" cy="0"/>
          </a:xfrm>
          <a:prstGeom prst="rect">
            <a:avLst/>
          </a:prstGeom>
          <a:noFill/>
        </p:spPr>
        <p:txBody>
          <a:bodyPr wrap="none" lIns="0" tIns="0" rIns="0" bIns="0" rtlCol="0">
            <a:normAutofit fontScale="25000" lnSpcReduction="20000"/>
          </a:bodyPr>
          <a:lstStyle/>
          <a:p>
            <a:pPr marL="0" indent="-3657600" algn="l">
              <a:spcAft>
                <a:spcPts val="600"/>
              </a:spcAft>
            </a:pPr>
            <a:endParaRPr lang="en-US" sz="1800" b="0" i="0" dirty="0">
              <a:solidFill>
                <a:schemeClr val="tx2"/>
              </a:solidFill>
              <a:latin typeface="+mn-lt"/>
              <a:ea typeface="Roboto" panose="02000000000000000000" pitchFamily="2" charset="0"/>
              <a:cs typeface="Times New Roman" panose="02020603050405020304" pitchFamily="18" charset="0"/>
            </a:endParaRPr>
          </a:p>
        </p:txBody>
      </p:sp>
      <p:sp>
        <p:nvSpPr>
          <p:cNvPr id="4" name="Graphic 2">
            <a:extLst>
              <a:ext uri="{FF2B5EF4-FFF2-40B4-BE49-F238E27FC236}">
                <a16:creationId xmlns:a16="http://schemas.microsoft.com/office/drawing/2014/main" id="{4C47990A-E794-8E5D-2017-321B739F7579}"/>
              </a:ext>
            </a:extLst>
          </p:cNvPr>
          <p:cNvSpPr/>
          <p:nvPr/>
        </p:nvSpPr>
        <p:spPr>
          <a:xfrm>
            <a:off x="1051984" y="6127486"/>
            <a:ext cx="3316816" cy="106641"/>
          </a:xfrm>
          <a:custGeom>
            <a:avLst/>
            <a:gdLst>
              <a:gd name="connsiteX0" fmla="*/ 4723991 w 4793467"/>
              <a:gd name="connsiteY0" fmla="*/ 76371 h 154118"/>
              <a:gd name="connsiteX1" fmla="*/ 4754763 w 4793467"/>
              <a:gd name="connsiteY1" fmla="*/ 46557 h 154118"/>
              <a:gd name="connsiteX2" fmla="*/ 4784092 w 4793467"/>
              <a:gd name="connsiteY2" fmla="*/ 76371 h 154118"/>
              <a:gd name="connsiteX3" fmla="*/ 4723991 w 4793467"/>
              <a:gd name="connsiteY3" fmla="*/ 76371 h 154118"/>
              <a:gd name="connsiteX4" fmla="*/ 4756205 w 4793467"/>
              <a:gd name="connsiteY4" fmla="*/ 125909 h 154118"/>
              <a:gd name="connsiteX5" fmla="*/ 4792747 w 4793467"/>
              <a:gd name="connsiteY5" fmla="*/ 101140 h 154118"/>
              <a:gd name="connsiteX6" fmla="*/ 4783852 w 4793467"/>
              <a:gd name="connsiteY6" fmla="*/ 101140 h 154118"/>
              <a:gd name="connsiteX7" fmla="*/ 4756205 w 4793467"/>
              <a:gd name="connsiteY7" fmla="*/ 118570 h 154118"/>
              <a:gd name="connsiteX8" fmla="*/ 4723750 w 4793467"/>
              <a:gd name="connsiteY8" fmla="*/ 83251 h 154118"/>
              <a:gd name="connsiteX9" fmla="*/ 4793468 w 4793467"/>
              <a:gd name="connsiteY9" fmla="*/ 83251 h 154118"/>
              <a:gd name="connsiteX10" fmla="*/ 4793468 w 4793467"/>
              <a:gd name="connsiteY10" fmla="*/ 80270 h 154118"/>
              <a:gd name="connsiteX11" fmla="*/ 4755003 w 4793467"/>
              <a:gd name="connsiteY11" fmla="*/ 39447 h 154118"/>
              <a:gd name="connsiteX12" fmla="*/ 4714615 w 4793467"/>
              <a:gd name="connsiteY12" fmla="*/ 82334 h 154118"/>
              <a:gd name="connsiteX13" fmla="*/ 4714615 w 4793467"/>
              <a:gd name="connsiteY13" fmla="*/ 83710 h 154118"/>
              <a:gd name="connsiteX14" fmla="*/ 4756446 w 4793467"/>
              <a:gd name="connsiteY14" fmla="*/ 126139 h 154118"/>
              <a:gd name="connsiteX15" fmla="*/ 4624943 w 4793467"/>
              <a:gd name="connsiteY15" fmla="*/ 124763 h 154118"/>
              <a:gd name="connsiteX16" fmla="*/ 4633838 w 4793467"/>
              <a:gd name="connsiteY16" fmla="*/ 124763 h 154118"/>
              <a:gd name="connsiteX17" fmla="*/ 4633838 w 4793467"/>
              <a:gd name="connsiteY17" fmla="*/ 73848 h 154118"/>
              <a:gd name="connsiteX18" fmla="*/ 4662927 w 4793467"/>
              <a:gd name="connsiteY18" fmla="*/ 46786 h 154118"/>
              <a:gd name="connsiteX19" fmla="*/ 4687208 w 4793467"/>
              <a:gd name="connsiteY19" fmla="*/ 72472 h 154118"/>
              <a:gd name="connsiteX20" fmla="*/ 4687208 w 4793467"/>
              <a:gd name="connsiteY20" fmla="*/ 124763 h 154118"/>
              <a:gd name="connsiteX21" fmla="*/ 4696103 w 4793467"/>
              <a:gd name="connsiteY21" fmla="*/ 124763 h 154118"/>
              <a:gd name="connsiteX22" fmla="*/ 4696103 w 4793467"/>
              <a:gd name="connsiteY22" fmla="*/ 73160 h 154118"/>
              <a:gd name="connsiteX23" fmla="*/ 4664850 w 4793467"/>
              <a:gd name="connsiteY23" fmla="*/ 39676 h 154118"/>
              <a:gd name="connsiteX24" fmla="*/ 4633598 w 4793467"/>
              <a:gd name="connsiteY24" fmla="*/ 57336 h 154118"/>
              <a:gd name="connsiteX25" fmla="*/ 4633598 w 4793467"/>
              <a:gd name="connsiteY25" fmla="*/ 41052 h 154118"/>
              <a:gd name="connsiteX26" fmla="*/ 4624703 w 4793467"/>
              <a:gd name="connsiteY26" fmla="*/ 41052 h 154118"/>
              <a:gd name="connsiteX27" fmla="*/ 4624703 w 4793467"/>
              <a:gd name="connsiteY27" fmla="*/ 124992 h 154118"/>
              <a:gd name="connsiteX28" fmla="*/ 4589844 w 4793467"/>
              <a:gd name="connsiteY28" fmla="*/ 124763 h 154118"/>
              <a:gd name="connsiteX29" fmla="*/ 4598739 w 4793467"/>
              <a:gd name="connsiteY29" fmla="*/ 124763 h 154118"/>
              <a:gd name="connsiteX30" fmla="*/ 4598739 w 4793467"/>
              <a:gd name="connsiteY30" fmla="*/ 40594 h 154118"/>
              <a:gd name="connsiteX31" fmla="*/ 4589844 w 4793467"/>
              <a:gd name="connsiteY31" fmla="*/ 40594 h 154118"/>
              <a:gd name="connsiteX32" fmla="*/ 4589844 w 4793467"/>
              <a:gd name="connsiteY32" fmla="*/ 124533 h 154118"/>
              <a:gd name="connsiteX33" fmla="*/ 4594171 w 4793467"/>
              <a:gd name="connsiteY33" fmla="*/ 22705 h 154118"/>
              <a:gd name="connsiteX34" fmla="*/ 4600422 w 4793467"/>
              <a:gd name="connsiteY34" fmla="*/ 16513 h 154118"/>
              <a:gd name="connsiteX35" fmla="*/ 4594171 w 4793467"/>
              <a:gd name="connsiteY35" fmla="*/ 10550 h 154118"/>
              <a:gd name="connsiteX36" fmla="*/ 4587680 w 4793467"/>
              <a:gd name="connsiteY36" fmla="*/ 16513 h 154118"/>
              <a:gd name="connsiteX37" fmla="*/ 4594171 w 4793467"/>
              <a:gd name="connsiteY37" fmla="*/ 22705 h 154118"/>
              <a:gd name="connsiteX38" fmla="*/ 4533108 w 4793467"/>
              <a:gd name="connsiteY38" fmla="*/ 125909 h 154118"/>
              <a:gd name="connsiteX39" fmla="*/ 4570611 w 4793467"/>
              <a:gd name="connsiteY39" fmla="*/ 95636 h 154118"/>
              <a:gd name="connsiteX40" fmla="*/ 4562437 w 4793467"/>
              <a:gd name="connsiteY40" fmla="*/ 95636 h 154118"/>
              <a:gd name="connsiteX41" fmla="*/ 4533108 w 4793467"/>
              <a:gd name="connsiteY41" fmla="*/ 118800 h 154118"/>
              <a:gd name="connsiteX42" fmla="*/ 4500172 w 4793467"/>
              <a:gd name="connsiteY42" fmla="*/ 83710 h 154118"/>
              <a:gd name="connsiteX43" fmla="*/ 4500172 w 4793467"/>
              <a:gd name="connsiteY43" fmla="*/ 82334 h 154118"/>
              <a:gd name="connsiteX44" fmla="*/ 4533108 w 4793467"/>
              <a:gd name="connsiteY44" fmla="*/ 46786 h 154118"/>
              <a:gd name="connsiteX45" fmla="*/ 4560995 w 4793467"/>
              <a:gd name="connsiteY45" fmla="*/ 67427 h 154118"/>
              <a:gd name="connsiteX46" fmla="*/ 4569650 w 4793467"/>
              <a:gd name="connsiteY46" fmla="*/ 67427 h 154118"/>
              <a:gd name="connsiteX47" fmla="*/ 4532867 w 4793467"/>
              <a:gd name="connsiteY47" fmla="*/ 39447 h 154118"/>
              <a:gd name="connsiteX48" fmla="*/ 4490796 w 4793467"/>
              <a:gd name="connsiteY48" fmla="*/ 82334 h 154118"/>
              <a:gd name="connsiteX49" fmla="*/ 4490796 w 4793467"/>
              <a:gd name="connsiteY49" fmla="*/ 83710 h 154118"/>
              <a:gd name="connsiteX50" fmla="*/ 4532867 w 4793467"/>
              <a:gd name="connsiteY50" fmla="*/ 126139 h 154118"/>
              <a:gd name="connsiteX51" fmla="*/ 4462188 w 4793467"/>
              <a:gd name="connsiteY51" fmla="*/ 124763 h 154118"/>
              <a:gd name="connsiteX52" fmla="*/ 4471083 w 4793467"/>
              <a:gd name="connsiteY52" fmla="*/ 124763 h 154118"/>
              <a:gd name="connsiteX53" fmla="*/ 4471083 w 4793467"/>
              <a:gd name="connsiteY53" fmla="*/ 40594 h 154118"/>
              <a:gd name="connsiteX54" fmla="*/ 4462188 w 4793467"/>
              <a:gd name="connsiteY54" fmla="*/ 40594 h 154118"/>
              <a:gd name="connsiteX55" fmla="*/ 4462188 w 4793467"/>
              <a:gd name="connsiteY55" fmla="*/ 124533 h 154118"/>
              <a:gd name="connsiteX56" fmla="*/ 4466515 w 4793467"/>
              <a:gd name="connsiteY56" fmla="*/ 22705 h 154118"/>
              <a:gd name="connsiteX57" fmla="*/ 4472766 w 4793467"/>
              <a:gd name="connsiteY57" fmla="*/ 16513 h 154118"/>
              <a:gd name="connsiteX58" fmla="*/ 4466515 w 4793467"/>
              <a:gd name="connsiteY58" fmla="*/ 10550 h 154118"/>
              <a:gd name="connsiteX59" fmla="*/ 4460024 w 4793467"/>
              <a:gd name="connsiteY59" fmla="*/ 16513 h 154118"/>
              <a:gd name="connsiteX60" fmla="*/ 4466515 w 4793467"/>
              <a:gd name="connsiteY60" fmla="*/ 22705 h 154118"/>
              <a:gd name="connsiteX61" fmla="*/ 4394393 w 4793467"/>
              <a:gd name="connsiteY61" fmla="*/ 118800 h 154118"/>
              <a:gd name="connsiteX62" fmla="*/ 4363140 w 4793467"/>
              <a:gd name="connsiteY62" fmla="*/ 83710 h 154118"/>
              <a:gd name="connsiteX63" fmla="*/ 4363140 w 4793467"/>
              <a:gd name="connsiteY63" fmla="*/ 82334 h 154118"/>
              <a:gd name="connsiteX64" fmla="*/ 4395595 w 4793467"/>
              <a:gd name="connsiteY64" fmla="*/ 46786 h 154118"/>
              <a:gd name="connsiteX65" fmla="*/ 4427088 w 4793467"/>
              <a:gd name="connsiteY65" fmla="*/ 82105 h 154118"/>
              <a:gd name="connsiteX66" fmla="*/ 4427088 w 4793467"/>
              <a:gd name="connsiteY66" fmla="*/ 83481 h 154118"/>
              <a:gd name="connsiteX67" fmla="*/ 4394393 w 4793467"/>
              <a:gd name="connsiteY67" fmla="*/ 119029 h 154118"/>
              <a:gd name="connsiteX68" fmla="*/ 4393431 w 4793467"/>
              <a:gd name="connsiteY68" fmla="*/ 126139 h 154118"/>
              <a:gd name="connsiteX69" fmla="*/ 4426848 w 4793467"/>
              <a:gd name="connsiteY69" fmla="*/ 105498 h 154118"/>
              <a:gd name="connsiteX70" fmla="*/ 4426848 w 4793467"/>
              <a:gd name="connsiteY70" fmla="*/ 124992 h 154118"/>
              <a:gd name="connsiteX71" fmla="*/ 4435743 w 4793467"/>
              <a:gd name="connsiteY71" fmla="*/ 124992 h 154118"/>
              <a:gd name="connsiteX72" fmla="*/ 4435743 w 4793467"/>
              <a:gd name="connsiteY72" fmla="*/ 459 h 154118"/>
              <a:gd name="connsiteX73" fmla="*/ 4426848 w 4793467"/>
              <a:gd name="connsiteY73" fmla="*/ 459 h 154118"/>
              <a:gd name="connsiteX74" fmla="*/ 4426848 w 4793467"/>
              <a:gd name="connsiteY74" fmla="*/ 59170 h 154118"/>
              <a:gd name="connsiteX75" fmla="*/ 4394634 w 4793467"/>
              <a:gd name="connsiteY75" fmla="*/ 39218 h 154118"/>
              <a:gd name="connsiteX76" fmla="*/ 4353765 w 4793467"/>
              <a:gd name="connsiteY76" fmla="*/ 82334 h 154118"/>
              <a:gd name="connsiteX77" fmla="*/ 4353765 w 4793467"/>
              <a:gd name="connsiteY77" fmla="*/ 83710 h 154118"/>
              <a:gd name="connsiteX78" fmla="*/ 4393431 w 4793467"/>
              <a:gd name="connsiteY78" fmla="*/ 125680 h 154118"/>
              <a:gd name="connsiteX79" fmla="*/ 4271786 w 4793467"/>
              <a:gd name="connsiteY79" fmla="*/ 76142 h 154118"/>
              <a:gd name="connsiteX80" fmla="*/ 4302558 w 4793467"/>
              <a:gd name="connsiteY80" fmla="*/ 46327 h 154118"/>
              <a:gd name="connsiteX81" fmla="*/ 4331887 w 4793467"/>
              <a:gd name="connsiteY81" fmla="*/ 76142 h 154118"/>
              <a:gd name="connsiteX82" fmla="*/ 4271786 w 4793467"/>
              <a:gd name="connsiteY82" fmla="*/ 76142 h 154118"/>
              <a:gd name="connsiteX83" fmla="*/ 4304000 w 4793467"/>
              <a:gd name="connsiteY83" fmla="*/ 125680 h 154118"/>
              <a:gd name="connsiteX84" fmla="*/ 4340542 w 4793467"/>
              <a:gd name="connsiteY84" fmla="*/ 100911 h 154118"/>
              <a:gd name="connsiteX85" fmla="*/ 4331647 w 4793467"/>
              <a:gd name="connsiteY85" fmla="*/ 100911 h 154118"/>
              <a:gd name="connsiteX86" fmla="*/ 4304000 w 4793467"/>
              <a:gd name="connsiteY86" fmla="*/ 118341 h 154118"/>
              <a:gd name="connsiteX87" fmla="*/ 4271545 w 4793467"/>
              <a:gd name="connsiteY87" fmla="*/ 83022 h 154118"/>
              <a:gd name="connsiteX88" fmla="*/ 4341263 w 4793467"/>
              <a:gd name="connsiteY88" fmla="*/ 83022 h 154118"/>
              <a:gd name="connsiteX89" fmla="*/ 4341263 w 4793467"/>
              <a:gd name="connsiteY89" fmla="*/ 80041 h 154118"/>
              <a:gd name="connsiteX90" fmla="*/ 4302798 w 4793467"/>
              <a:gd name="connsiteY90" fmla="*/ 39218 h 154118"/>
              <a:gd name="connsiteX91" fmla="*/ 4262410 w 4793467"/>
              <a:gd name="connsiteY91" fmla="*/ 82105 h 154118"/>
              <a:gd name="connsiteX92" fmla="*/ 4262410 w 4793467"/>
              <a:gd name="connsiteY92" fmla="*/ 83481 h 154118"/>
              <a:gd name="connsiteX93" fmla="*/ 4304240 w 4793467"/>
              <a:gd name="connsiteY93" fmla="*/ 125909 h 154118"/>
              <a:gd name="connsiteX94" fmla="*/ 4129224 w 4793467"/>
              <a:gd name="connsiteY94" fmla="*/ 124533 h 154118"/>
              <a:gd name="connsiteX95" fmla="*/ 4137879 w 4793467"/>
              <a:gd name="connsiteY95" fmla="*/ 124533 h 154118"/>
              <a:gd name="connsiteX96" fmla="*/ 4137879 w 4793467"/>
              <a:gd name="connsiteY96" fmla="*/ 21100 h 154118"/>
              <a:gd name="connsiteX97" fmla="*/ 4183076 w 4793467"/>
              <a:gd name="connsiteY97" fmla="*/ 124533 h 154118"/>
              <a:gd name="connsiteX98" fmla="*/ 4186201 w 4793467"/>
              <a:gd name="connsiteY98" fmla="*/ 124533 h 154118"/>
              <a:gd name="connsiteX99" fmla="*/ 4231397 w 4793467"/>
              <a:gd name="connsiteY99" fmla="*/ 21100 h 154118"/>
              <a:gd name="connsiteX100" fmla="*/ 4231397 w 4793467"/>
              <a:gd name="connsiteY100" fmla="*/ 124533 h 154118"/>
              <a:gd name="connsiteX101" fmla="*/ 4240533 w 4793467"/>
              <a:gd name="connsiteY101" fmla="*/ 124533 h 154118"/>
              <a:gd name="connsiteX102" fmla="*/ 4240533 w 4793467"/>
              <a:gd name="connsiteY102" fmla="*/ 9862 h 154118"/>
              <a:gd name="connsiteX103" fmla="*/ 4227310 w 4793467"/>
              <a:gd name="connsiteY103" fmla="*/ 9862 h 154118"/>
              <a:gd name="connsiteX104" fmla="*/ 4184759 w 4793467"/>
              <a:gd name="connsiteY104" fmla="*/ 108479 h 154118"/>
              <a:gd name="connsiteX105" fmla="*/ 4142447 w 4793467"/>
              <a:gd name="connsiteY105" fmla="*/ 9862 h 154118"/>
              <a:gd name="connsiteX106" fmla="*/ 4128984 w 4793467"/>
              <a:gd name="connsiteY106" fmla="*/ 9862 h 154118"/>
              <a:gd name="connsiteX107" fmla="*/ 4128984 w 4793467"/>
              <a:gd name="connsiteY107" fmla="*/ 124533 h 154118"/>
              <a:gd name="connsiteX108" fmla="*/ 4037149 w 4793467"/>
              <a:gd name="connsiteY108" fmla="*/ 124533 h 154118"/>
              <a:gd name="connsiteX109" fmla="*/ 4046044 w 4793467"/>
              <a:gd name="connsiteY109" fmla="*/ 124533 h 154118"/>
              <a:gd name="connsiteX110" fmla="*/ 4046044 w 4793467"/>
              <a:gd name="connsiteY110" fmla="*/ 47703 h 154118"/>
              <a:gd name="connsiteX111" fmla="*/ 4070565 w 4793467"/>
              <a:gd name="connsiteY111" fmla="*/ 47703 h 154118"/>
              <a:gd name="connsiteX112" fmla="*/ 4070565 w 4793467"/>
              <a:gd name="connsiteY112" fmla="*/ 40594 h 154118"/>
              <a:gd name="connsiteX113" fmla="*/ 4046044 w 4793467"/>
              <a:gd name="connsiteY113" fmla="*/ 40594 h 154118"/>
              <a:gd name="connsiteX114" fmla="*/ 4046044 w 4793467"/>
              <a:gd name="connsiteY114" fmla="*/ 24769 h 154118"/>
              <a:gd name="connsiteX115" fmla="*/ 4062391 w 4793467"/>
              <a:gd name="connsiteY115" fmla="*/ 7339 h 154118"/>
              <a:gd name="connsiteX116" fmla="*/ 4071767 w 4793467"/>
              <a:gd name="connsiteY116" fmla="*/ 8715 h 154118"/>
              <a:gd name="connsiteX117" fmla="*/ 4071767 w 4793467"/>
              <a:gd name="connsiteY117" fmla="*/ 1376 h 154118"/>
              <a:gd name="connsiteX118" fmla="*/ 4061911 w 4793467"/>
              <a:gd name="connsiteY118" fmla="*/ 0 h 154118"/>
              <a:gd name="connsiteX119" fmla="*/ 4036908 w 4793467"/>
              <a:gd name="connsiteY119" fmla="*/ 25457 h 154118"/>
              <a:gd name="connsiteX120" fmla="*/ 4036908 w 4793467"/>
              <a:gd name="connsiteY120" fmla="*/ 40594 h 154118"/>
              <a:gd name="connsiteX121" fmla="*/ 4023686 w 4793467"/>
              <a:gd name="connsiteY121" fmla="*/ 40594 h 154118"/>
              <a:gd name="connsiteX122" fmla="*/ 4023686 w 4793467"/>
              <a:gd name="connsiteY122" fmla="*/ 47703 h 154118"/>
              <a:gd name="connsiteX123" fmla="*/ 4036908 w 4793467"/>
              <a:gd name="connsiteY123" fmla="*/ 47703 h 154118"/>
              <a:gd name="connsiteX124" fmla="*/ 4036908 w 4793467"/>
              <a:gd name="connsiteY124" fmla="*/ 124533 h 154118"/>
              <a:gd name="connsiteX125" fmla="*/ 3971758 w 4793467"/>
              <a:gd name="connsiteY125" fmla="*/ 118570 h 154118"/>
              <a:gd name="connsiteX126" fmla="*/ 3938342 w 4793467"/>
              <a:gd name="connsiteY126" fmla="*/ 83251 h 154118"/>
              <a:gd name="connsiteX127" fmla="*/ 3938342 w 4793467"/>
              <a:gd name="connsiteY127" fmla="*/ 81875 h 154118"/>
              <a:gd name="connsiteX128" fmla="*/ 3971758 w 4793467"/>
              <a:gd name="connsiteY128" fmla="*/ 46327 h 154118"/>
              <a:gd name="connsiteX129" fmla="*/ 4004934 w 4793467"/>
              <a:gd name="connsiteY129" fmla="*/ 81875 h 154118"/>
              <a:gd name="connsiteX130" fmla="*/ 4004934 w 4793467"/>
              <a:gd name="connsiteY130" fmla="*/ 83251 h 154118"/>
              <a:gd name="connsiteX131" fmla="*/ 3971758 w 4793467"/>
              <a:gd name="connsiteY131" fmla="*/ 118570 h 154118"/>
              <a:gd name="connsiteX132" fmla="*/ 3971758 w 4793467"/>
              <a:gd name="connsiteY132" fmla="*/ 125680 h 154118"/>
              <a:gd name="connsiteX133" fmla="*/ 4014310 w 4793467"/>
              <a:gd name="connsiteY133" fmla="*/ 83022 h 154118"/>
              <a:gd name="connsiteX134" fmla="*/ 4014310 w 4793467"/>
              <a:gd name="connsiteY134" fmla="*/ 81646 h 154118"/>
              <a:gd name="connsiteX135" fmla="*/ 3971999 w 4793467"/>
              <a:gd name="connsiteY135" fmla="*/ 39218 h 154118"/>
              <a:gd name="connsiteX136" fmla="*/ 3929446 w 4793467"/>
              <a:gd name="connsiteY136" fmla="*/ 81875 h 154118"/>
              <a:gd name="connsiteX137" fmla="*/ 3929446 w 4793467"/>
              <a:gd name="connsiteY137" fmla="*/ 83251 h 154118"/>
              <a:gd name="connsiteX138" fmla="*/ 3971758 w 4793467"/>
              <a:gd name="connsiteY138" fmla="*/ 125680 h 154118"/>
              <a:gd name="connsiteX139" fmla="*/ 3860690 w 4793467"/>
              <a:gd name="connsiteY139" fmla="*/ 124304 h 154118"/>
              <a:gd name="connsiteX140" fmla="*/ 3869826 w 4793467"/>
              <a:gd name="connsiteY140" fmla="*/ 124304 h 154118"/>
              <a:gd name="connsiteX141" fmla="*/ 3869826 w 4793467"/>
              <a:gd name="connsiteY141" fmla="*/ 459 h 154118"/>
              <a:gd name="connsiteX142" fmla="*/ 3860690 w 4793467"/>
              <a:gd name="connsiteY142" fmla="*/ 459 h 154118"/>
              <a:gd name="connsiteX143" fmla="*/ 3860690 w 4793467"/>
              <a:gd name="connsiteY143" fmla="*/ 124533 h 154118"/>
              <a:gd name="connsiteX144" fmla="*/ 3798665 w 4793467"/>
              <a:gd name="connsiteY144" fmla="*/ 118341 h 154118"/>
              <a:gd name="connsiteX145" fmla="*/ 3765249 w 4793467"/>
              <a:gd name="connsiteY145" fmla="*/ 83022 h 154118"/>
              <a:gd name="connsiteX146" fmla="*/ 3765249 w 4793467"/>
              <a:gd name="connsiteY146" fmla="*/ 81646 h 154118"/>
              <a:gd name="connsiteX147" fmla="*/ 3798665 w 4793467"/>
              <a:gd name="connsiteY147" fmla="*/ 46098 h 154118"/>
              <a:gd name="connsiteX148" fmla="*/ 3831841 w 4793467"/>
              <a:gd name="connsiteY148" fmla="*/ 81646 h 154118"/>
              <a:gd name="connsiteX149" fmla="*/ 3831841 w 4793467"/>
              <a:gd name="connsiteY149" fmla="*/ 83022 h 154118"/>
              <a:gd name="connsiteX150" fmla="*/ 3798665 w 4793467"/>
              <a:gd name="connsiteY150" fmla="*/ 118341 h 154118"/>
              <a:gd name="connsiteX151" fmla="*/ 3798665 w 4793467"/>
              <a:gd name="connsiteY151" fmla="*/ 125451 h 154118"/>
              <a:gd name="connsiteX152" fmla="*/ 3841217 w 4793467"/>
              <a:gd name="connsiteY152" fmla="*/ 82793 h 154118"/>
              <a:gd name="connsiteX153" fmla="*/ 3841217 w 4793467"/>
              <a:gd name="connsiteY153" fmla="*/ 81417 h 154118"/>
              <a:gd name="connsiteX154" fmla="*/ 3798906 w 4793467"/>
              <a:gd name="connsiteY154" fmla="*/ 38988 h 154118"/>
              <a:gd name="connsiteX155" fmla="*/ 3756354 w 4793467"/>
              <a:gd name="connsiteY155" fmla="*/ 81646 h 154118"/>
              <a:gd name="connsiteX156" fmla="*/ 3756354 w 4793467"/>
              <a:gd name="connsiteY156" fmla="*/ 83022 h 154118"/>
              <a:gd name="connsiteX157" fmla="*/ 3798665 w 4793467"/>
              <a:gd name="connsiteY157" fmla="*/ 125451 h 154118"/>
              <a:gd name="connsiteX158" fmla="*/ 3701060 w 4793467"/>
              <a:gd name="connsiteY158" fmla="*/ 118341 h 154118"/>
              <a:gd name="connsiteX159" fmla="*/ 3667644 w 4793467"/>
              <a:gd name="connsiteY159" fmla="*/ 83022 h 154118"/>
              <a:gd name="connsiteX160" fmla="*/ 3667644 w 4793467"/>
              <a:gd name="connsiteY160" fmla="*/ 81646 h 154118"/>
              <a:gd name="connsiteX161" fmla="*/ 3701060 w 4793467"/>
              <a:gd name="connsiteY161" fmla="*/ 46098 h 154118"/>
              <a:gd name="connsiteX162" fmla="*/ 3734236 w 4793467"/>
              <a:gd name="connsiteY162" fmla="*/ 81646 h 154118"/>
              <a:gd name="connsiteX163" fmla="*/ 3734236 w 4793467"/>
              <a:gd name="connsiteY163" fmla="*/ 83022 h 154118"/>
              <a:gd name="connsiteX164" fmla="*/ 3701060 w 4793467"/>
              <a:gd name="connsiteY164" fmla="*/ 118341 h 154118"/>
              <a:gd name="connsiteX165" fmla="*/ 3701060 w 4793467"/>
              <a:gd name="connsiteY165" fmla="*/ 125451 h 154118"/>
              <a:gd name="connsiteX166" fmla="*/ 3743612 w 4793467"/>
              <a:gd name="connsiteY166" fmla="*/ 82793 h 154118"/>
              <a:gd name="connsiteX167" fmla="*/ 3743612 w 4793467"/>
              <a:gd name="connsiteY167" fmla="*/ 81417 h 154118"/>
              <a:gd name="connsiteX168" fmla="*/ 3701301 w 4793467"/>
              <a:gd name="connsiteY168" fmla="*/ 38988 h 154118"/>
              <a:gd name="connsiteX169" fmla="*/ 3658749 w 4793467"/>
              <a:gd name="connsiteY169" fmla="*/ 81646 h 154118"/>
              <a:gd name="connsiteX170" fmla="*/ 3658749 w 4793467"/>
              <a:gd name="connsiteY170" fmla="*/ 83022 h 154118"/>
              <a:gd name="connsiteX171" fmla="*/ 3701060 w 4793467"/>
              <a:gd name="connsiteY171" fmla="*/ 125451 h 154118"/>
              <a:gd name="connsiteX172" fmla="*/ 3568837 w 4793467"/>
              <a:gd name="connsiteY172" fmla="*/ 124074 h 154118"/>
              <a:gd name="connsiteX173" fmla="*/ 3577732 w 4793467"/>
              <a:gd name="connsiteY173" fmla="*/ 124074 h 154118"/>
              <a:gd name="connsiteX174" fmla="*/ 3577732 w 4793467"/>
              <a:gd name="connsiteY174" fmla="*/ 73160 h 154118"/>
              <a:gd name="connsiteX175" fmla="*/ 3606821 w 4793467"/>
              <a:gd name="connsiteY175" fmla="*/ 46098 h 154118"/>
              <a:gd name="connsiteX176" fmla="*/ 3631342 w 4793467"/>
              <a:gd name="connsiteY176" fmla="*/ 71784 h 154118"/>
              <a:gd name="connsiteX177" fmla="*/ 3631342 w 4793467"/>
              <a:gd name="connsiteY177" fmla="*/ 124074 h 154118"/>
              <a:gd name="connsiteX178" fmla="*/ 3640237 w 4793467"/>
              <a:gd name="connsiteY178" fmla="*/ 124074 h 154118"/>
              <a:gd name="connsiteX179" fmla="*/ 3640237 w 4793467"/>
              <a:gd name="connsiteY179" fmla="*/ 72472 h 154118"/>
              <a:gd name="connsiteX180" fmla="*/ 3608984 w 4793467"/>
              <a:gd name="connsiteY180" fmla="*/ 38988 h 154118"/>
              <a:gd name="connsiteX181" fmla="*/ 3577972 w 4793467"/>
              <a:gd name="connsiteY181" fmla="*/ 56648 h 154118"/>
              <a:gd name="connsiteX182" fmla="*/ 3577972 w 4793467"/>
              <a:gd name="connsiteY182" fmla="*/ 459 h 154118"/>
              <a:gd name="connsiteX183" fmla="*/ 3569077 w 4793467"/>
              <a:gd name="connsiteY183" fmla="*/ 459 h 154118"/>
              <a:gd name="connsiteX184" fmla="*/ 3569077 w 4793467"/>
              <a:gd name="connsiteY184" fmla="*/ 124533 h 154118"/>
              <a:gd name="connsiteX185" fmla="*/ 3512341 w 4793467"/>
              <a:gd name="connsiteY185" fmla="*/ 125451 h 154118"/>
              <a:gd name="connsiteX186" fmla="*/ 3549845 w 4793467"/>
              <a:gd name="connsiteY186" fmla="*/ 95177 h 154118"/>
              <a:gd name="connsiteX187" fmla="*/ 3541671 w 4793467"/>
              <a:gd name="connsiteY187" fmla="*/ 95177 h 154118"/>
              <a:gd name="connsiteX188" fmla="*/ 3512341 w 4793467"/>
              <a:gd name="connsiteY188" fmla="*/ 118341 h 154118"/>
              <a:gd name="connsiteX189" fmla="*/ 3479646 w 4793467"/>
              <a:gd name="connsiteY189" fmla="*/ 83251 h 154118"/>
              <a:gd name="connsiteX190" fmla="*/ 3479646 w 4793467"/>
              <a:gd name="connsiteY190" fmla="*/ 81875 h 154118"/>
              <a:gd name="connsiteX191" fmla="*/ 3512341 w 4793467"/>
              <a:gd name="connsiteY191" fmla="*/ 46327 h 154118"/>
              <a:gd name="connsiteX192" fmla="*/ 3540228 w 4793467"/>
              <a:gd name="connsiteY192" fmla="*/ 66968 h 154118"/>
              <a:gd name="connsiteX193" fmla="*/ 3548883 w 4793467"/>
              <a:gd name="connsiteY193" fmla="*/ 66968 h 154118"/>
              <a:gd name="connsiteX194" fmla="*/ 3512101 w 4793467"/>
              <a:gd name="connsiteY194" fmla="*/ 38988 h 154118"/>
              <a:gd name="connsiteX195" fmla="*/ 3470029 w 4793467"/>
              <a:gd name="connsiteY195" fmla="*/ 81875 h 154118"/>
              <a:gd name="connsiteX196" fmla="*/ 3470029 w 4793467"/>
              <a:gd name="connsiteY196" fmla="*/ 83251 h 154118"/>
              <a:gd name="connsiteX197" fmla="*/ 3512101 w 4793467"/>
              <a:gd name="connsiteY197" fmla="*/ 125680 h 154118"/>
              <a:gd name="connsiteX198" fmla="*/ 3414976 w 4793467"/>
              <a:gd name="connsiteY198" fmla="*/ 125680 h 154118"/>
              <a:gd name="connsiteX199" fmla="*/ 3455124 w 4793467"/>
              <a:gd name="connsiteY199" fmla="*/ 93113 h 154118"/>
              <a:gd name="connsiteX200" fmla="*/ 3415217 w 4793467"/>
              <a:gd name="connsiteY200" fmla="*/ 60547 h 154118"/>
              <a:gd name="connsiteX201" fmla="*/ 3383483 w 4793467"/>
              <a:gd name="connsiteY201" fmla="*/ 37842 h 154118"/>
              <a:gd name="connsiteX202" fmla="*/ 3412572 w 4793467"/>
              <a:gd name="connsiteY202" fmla="*/ 15825 h 154118"/>
              <a:gd name="connsiteX203" fmla="*/ 3442623 w 4793467"/>
              <a:gd name="connsiteY203" fmla="*/ 37383 h 154118"/>
              <a:gd name="connsiteX204" fmla="*/ 3451278 w 4793467"/>
              <a:gd name="connsiteY204" fmla="*/ 37383 h 154118"/>
              <a:gd name="connsiteX205" fmla="*/ 3412572 w 4793467"/>
              <a:gd name="connsiteY205" fmla="*/ 8486 h 154118"/>
              <a:gd name="connsiteX206" fmla="*/ 3374829 w 4793467"/>
              <a:gd name="connsiteY206" fmla="*/ 38530 h 154118"/>
              <a:gd name="connsiteX207" fmla="*/ 3413774 w 4793467"/>
              <a:gd name="connsiteY207" fmla="*/ 68803 h 154118"/>
              <a:gd name="connsiteX208" fmla="*/ 3446229 w 4793467"/>
              <a:gd name="connsiteY208" fmla="*/ 94031 h 154118"/>
              <a:gd name="connsiteX209" fmla="*/ 3414976 w 4793467"/>
              <a:gd name="connsiteY209" fmla="*/ 118570 h 154118"/>
              <a:gd name="connsiteX210" fmla="*/ 3379396 w 4793467"/>
              <a:gd name="connsiteY210" fmla="*/ 91737 h 154118"/>
              <a:gd name="connsiteX211" fmla="*/ 3370261 w 4793467"/>
              <a:gd name="connsiteY211" fmla="*/ 91737 h 154118"/>
              <a:gd name="connsiteX212" fmla="*/ 3414976 w 4793467"/>
              <a:gd name="connsiteY212" fmla="*/ 125909 h 154118"/>
              <a:gd name="connsiteX213" fmla="*/ 3262559 w 4793467"/>
              <a:gd name="connsiteY213" fmla="*/ 153889 h 154118"/>
              <a:gd name="connsiteX214" fmla="*/ 3271694 w 4793467"/>
              <a:gd name="connsiteY214" fmla="*/ 153889 h 154118"/>
              <a:gd name="connsiteX215" fmla="*/ 3320496 w 4793467"/>
              <a:gd name="connsiteY215" fmla="*/ 40823 h 154118"/>
              <a:gd name="connsiteX216" fmla="*/ 3311361 w 4793467"/>
              <a:gd name="connsiteY216" fmla="*/ 40823 h 154118"/>
              <a:gd name="connsiteX217" fmla="*/ 3283234 w 4793467"/>
              <a:gd name="connsiteY217" fmla="*/ 107791 h 154118"/>
              <a:gd name="connsiteX218" fmla="*/ 3253183 w 4793467"/>
              <a:gd name="connsiteY218" fmla="*/ 40823 h 154118"/>
              <a:gd name="connsiteX219" fmla="*/ 3243566 w 4793467"/>
              <a:gd name="connsiteY219" fmla="*/ 40823 h 154118"/>
              <a:gd name="connsiteX220" fmla="*/ 3278425 w 4793467"/>
              <a:gd name="connsiteY220" fmla="*/ 117653 h 154118"/>
              <a:gd name="connsiteX221" fmla="*/ 3262559 w 4793467"/>
              <a:gd name="connsiteY221" fmla="*/ 154118 h 154118"/>
              <a:gd name="connsiteX222" fmla="*/ 3222891 w 4793467"/>
              <a:gd name="connsiteY222" fmla="*/ 125680 h 154118"/>
              <a:gd name="connsiteX223" fmla="*/ 3234431 w 4793467"/>
              <a:gd name="connsiteY223" fmla="*/ 123845 h 154118"/>
              <a:gd name="connsiteX224" fmla="*/ 3234431 w 4793467"/>
              <a:gd name="connsiteY224" fmla="*/ 116736 h 154118"/>
              <a:gd name="connsiteX225" fmla="*/ 3223372 w 4793467"/>
              <a:gd name="connsiteY225" fmla="*/ 118570 h 154118"/>
              <a:gd name="connsiteX226" fmla="*/ 3210150 w 4793467"/>
              <a:gd name="connsiteY226" fmla="*/ 103892 h 154118"/>
              <a:gd name="connsiteX227" fmla="*/ 3210150 w 4793467"/>
              <a:gd name="connsiteY227" fmla="*/ 47933 h 154118"/>
              <a:gd name="connsiteX228" fmla="*/ 3233229 w 4793467"/>
              <a:gd name="connsiteY228" fmla="*/ 47933 h 154118"/>
              <a:gd name="connsiteX229" fmla="*/ 3233229 w 4793467"/>
              <a:gd name="connsiteY229" fmla="*/ 40823 h 154118"/>
              <a:gd name="connsiteX230" fmla="*/ 3210150 w 4793467"/>
              <a:gd name="connsiteY230" fmla="*/ 40823 h 154118"/>
              <a:gd name="connsiteX231" fmla="*/ 3210150 w 4793467"/>
              <a:gd name="connsiteY231" fmla="*/ 21788 h 154118"/>
              <a:gd name="connsiteX232" fmla="*/ 3201255 w 4793467"/>
              <a:gd name="connsiteY232" fmla="*/ 21788 h 154118"/>
              <a:gd name="connsiteX233" fmla="*/ 3201255 w 4793467"/>
              <a:gd name="connsiteY233" fmla="*/ 40823 h 154118"/>
              <a:gd name="connsiteX234" fmla="*/ 3188273 w 4793467"/>
              <a:gd name="connsiteY234" fmla="*/ 40823 h 154118"/>
              <a:gd name="connsiteX235" fmla="*/ 3188273 w 4793467"/>
              <a:gd name="connsiteY235" fmla="*/ 47933 h 154118"/>
              <a:gd name="connsiteX236" fmla="*/ 3201255 w 4793467"/>
              <a:gd name="connsiteY236" fmla="*/ 47933 h 154118"/>
              <a:gd name="connsiteX237" fmla="*/ 3201255 w 4793467"/>
              <a:gd name="connsiteY237" fmla="*/ 104351 h 154118"/>
              <a:gd name="connsiteX238" fmla="*/ 3222651 w 4793467"/>
              <a:gd name="connsiteY238" fmla="*/ 125680 h 154118"/>
              <a:gd name="connsiteX239" fmla="*/ 3162549 w 4793467"/>
              <a:gd name="connsiteY239" fmla="*/ 124533 h 154118"/>
              <a:gd name="connsiteX240" fmla="*/ 3171444 w 4793467"/>
              <a:gd name="connsiteY240" fmla="*/ 124533 h 154118"/>
              <a:gd name="connsiteX241" fmla="*/ 3171444 w 4793467"/>
              <a:gd name="connsiteY241" fmla="*/ 40594 h 154118"/>
              <a:gd name="connsiteX242" fmla="*/ 3162549 w 4793467"/>
              <a:gd name="connsiteY242" fmla="*/ 40594 h 154118"/>
              <a:gd name="connsiteX243" fmla="*/ 3162549 w 4793467"/>
              <a:gd name="connsiteY243" fmla="*/ 124533 h 154118"/>
              <a:gd name="connsiteX244" fmla="*/ 3166877 w 4793467"/>
              <a:gd name="connsiteY244" fmla="*/ 22476 h 154118"/>
              <a:gd name="connsiteX245" fmla="*/ 3173127 w 4793467"/>
              <a:gd name="connsiteY245" fmla="*/ 16283 h 154118"/>
              <a:gd name="connsiteX246" fmla="*/ 3166877 w 4793467"/>
              <a:gd name="connsiteY246" fmla="*/ 10320 h 154118"/>
              <a:gd name="connsiteX247" fmla="*/ 3160626 w 4793467"/>
              <a:gd name="connsiteY247" fmla="*/ 16283 h 154118"/>
              <a:gd name="connsiteX248" fmla="*/ 3166877 w 4793467"/>
              <a:gd name="connsiteY248" fmla="*/ 22476 h 154118"/>
              <a:gd name="connsiteX249" fmla="*/ 3112064 w 4793467"/>
              <a:gd name="connsiteY249" fmla="*/ 125909 h 154118"/>
              <a:gd name="connsiteX250" fmla="*/ 3143077 w 4793467"/>
              <a:gd name="connsiteY250" fmla="*/ 101599 h 154118"/>
              <a:gd name="connsiteX251" fmla="*/ 3113506 w 4793467"/>
              <a:gd name="connsiteY251" fmla="*/ 77747 h 154118"/>
              <a:gd name="connsiteX252" fmla="*/ 3089466 w 4793467"/>
              <a:gd name="connsiteY252" fmla="*/ 61464 h 154118"/>
              <a:gd name="connsiteX253" fmla="*/ 3110141 w 4793467"/>
              <a:gd name="connsiteY253" fmla="*/ 46557 h 154118"/>
              <a:gd name="connsiteX254" fmla="*/ 3132258 w 4793467"/>
              <a:gd name="connsiteY254" fmla="*/ 62152 h 154118"/>
              <a:gd name="connsiteX255" fmla="*/ 3140913 w 4793467"/>
              <a:gd name="connsiteY255" fmla="*/ 62152 h 154118"/>
              <a:gd name="connsiteX256" fmla="*/ 3110381 w 4793467"/>
              <a:gd name="connsiteY256" fmla="*/ 39447 h 154118"/>
              <a:gd name="connsiteX257" fmla="*/ 3081532 w 4793467"/>
              <a:gd name="connsiteY257" fmla="*/ 61923 h 154118"/>
              <a:gd name="connsiteX258" fmla="*/ 3111824 w 4793467"/>
              <a:gd name="connsiteY258" fmla="*/ 85316 h 154118"/>
              <a:gd name="connsiteX259" fmla="*/ 3134902 w 4793467"/>
              <a:gd name="connsiteY259" fmla="*/ 102287 h 154118"/>
              <a:gd name="connsiteX260" fmla="*/ 3112545 w 4793467"/>
              <a:gd name="connsiteY260" fmla="*/ 118800 h 154118"/>
              <a:gd name="connsiteX261" fmla="*/ 3087302 w 4793467"/>
              <a:gd name="connsiteY261" fmla="*/ 99535 h 154118"/>
              <a:gd name="connsiteX262" fmla="*/ 3078647 w 4793467"/>
              <a:gd name="connsiteY262" fmla="*/ 99535 h 154118"/>
              <a:gd name="connsiteX263" fmla="*/ 3112545 w 4793467"/>
              <a:gd name="connsiteY263" fmla="*/ 125909 h 154118"/>
              <a:gd name="connsiteX264" fmla="*/ 3030326 w 4793467"/>
              <a:gd name="connsiteY264" fmla="*/ 124533 h 154118"/>
              <a:gd name="connsiteX265" fmla="*/ 3039221 w 4793467"/>
              <a:gd name="connsiteY265" fmla="*/ 124533 h 154118"/>
              <a:gd name="connsiteX266" fmla="*/ 3039221 w 4793467"/>
              <a:gd name="connsiteY266" fmla="*/ 77977 h 154118"/>
              <a:gd name="connsiteX267" fmla="*/ 3069031 w 4793467"/>
              <a:gd name="connsiteY267" fmla="*/ 47474 h 154118"/>
              <a:gd name="connsiteX268" fmla="*/ 3069031 w 4793467"/>
              <a:gd name="connsiteY268" fmla="*/ 39447 h 154118"/>
              <a:gd name="connsiteX269" fmla="*/ 3039221 w 4793467"/>
              <a:gd name="connsiteY269" fmla="*/ 58253 h 154118"/>
              <a:gd name="connsiteX270" fmla="*/ 3039221 w 4793467"/>
              <a:gd name="connsiteY270" fmla="*/ 40594 h 154118"/>
              <a:gd name="connsiteX271" fmla="*/ 3030326 w 4793467"/>
              <a:gd name="connsiteY271" fmla="*/ 40594 h 154118"/>
              <a:gd name="connsiteX272" fmla="*/ 3030326 w 4793467"/>
              <a:gd name="connsiteY272" fmla="*/ 124533 h 154118"/>
              <a:gd name="connsiteX273" fmla="*/ 2941856 w 4793467"/>
              <a:gd name="connsiteY273" fmla="*/ 76371 h 154118"/>
              <a:gd name="connsiteX274" fmla="*/ 2972628 w 4793467"/>
              <a:gd name="connsiteY274" fmla="*/ 46557 h 154118"/>
              <a:gd name="connsiteX275" fmla="*/ 3001958 w 4793467"/>
              <a:gd name="connsiteY275" fmla="*/ 76371 h 154118"/>
              <a:gd name="connsiteX276" fmla="*/ 2941856 w 4793467"/>
              <a:gd name="connsiteY276" fmla="*/ 76371 h 154118"/>
              <a:gd name="connsiteX277" fmla="*/ 2974071 w 4793467"/>
              <a:gd name="connsiteY277" fmla="*/ 125909 h 154118"/>
              <a:gd name="connsiteX278" fmla="*/ 3010612 w 4793467"/>
              <a:gd name="connsiteY278" fmla="*/ 101140 h 154118"/>
              <a:gd name="connsiteX279" fmla="*/ 3001717 w 4793467"/>
              <a:gd name="connsiteY279" fmla="*/ 101140 h 154118"/>
              <a:gd name="connsiteX280" fmla="*/ 2974071 w 4793467"/>
              <a:gd name="connsiteY280" fmla="*/ 118570 h 154118"/>
              <a:gd name="connsiteX281" fmla="*/ 2941616 w 4793467"/>
              <a:gd name="connsiteY281" fmla="*/ 83251 h 154118"/>
              <a:gd name="connsiteX282" fmla="*/ 3011334 w 4793467"/>
              <a:gd name="connsiteY282" fmla="*/ 83251 h 154118"/>
              <a:gd name="connsiteX283" fmla="*/ 3011334 w 4793467"/>
              <a:gd name="connsiteY283" fmla="*/ 80270 h 154118"/>
              <a:gd name="connsiteX284" fmla="*/ 2972869 w 4793467"/>
              <a:gd name="connsiteY284" fmla="*/ 39447 h 154118"/>
              <a:gd name="connsiteX285" fmla="*/ 2932480 w 4793467"/>
              <a:gd name="connsiteY285" fmla="*/ 82334 h 154118"/>
              <a:gd name="connsiteX286" fmla="*/ 2932480 w 4793467"/>
              <a:gd name="connsiteY286" fmla="*/ 83710 h 154118"/>
              <a:gd name="connsiteX287" fmla="*/ 2974311 w 4793467"/>
              <a:gd name="connsiteY287" fmla="*/ 126139 h 154118"/>
              <a:gd name="connsiteX288" fmla="*/ 2880312 w 4793467"/>
              <a:gd name="connsiteY288" fmla="*/ 124763 h 154118"/>
              <a:gd name="connsiteX289" fmla="*/ 2891852 w 4793467"/>
              <a:gd name="connsiteY289" fmla="*/ 124763 h 154118"/>
              <a:gd name="connsiteX290" fmla="*/ 2925028 w 4793467"/>
              <a:gd name="connsiteY290" fmla="*/ 40823 h 154118"/>
              <a:gd name="connsiteX291" fmla="*/ 2915892 w 4793467"/>
              <a:gd name="connsiteY291" fmla="*/ 40823 h 154118"/>
              <a:gd name="connsiteX292" fmla="*/ 2886082 w 4793467"/>
              <a:gd name="connsiteY292" fmla="*/ 116277 h 154118"/>
              <a:gd name="connsiteX293" fmla="*/ 2856031 w 4793467"/>
              <a:gd name="connsiteY293" fmla="*/ 40823 h 154118"/>
              <a:gd name="connsiteX294" fmla="*/ 2846174 w 4793467"/>
              <a:gd name="connsiteY294" fmla="*/ 40823 h 154118"/>
              <a:gd name="connsiteX295" fmla="*/ 2880072 w 4793467"/>
              <a:gd name="connsiteY295" fmla="*/ 124763 h 154118"/>
              <a:gd name="connsiteX296" fmla="*/ 2820931 w 4793467"/>
              <a:gd name="connsiteY296" fmla="*/ 124763 h 154118"/>
              <a:gd name="connsiteX297" fmla="*/ 2829827 w 4793467"/>
              <a:gd name="connsiteY297" fmla="*/ 124763 h 154118"/>
              <a:gd name="connsiteX298" fmla="*/ 2829827 w 4793467"/>
              <a:gd name="connsiteY298" fmla="*/ 40594 h 154118"/>
              <a:gd name="connsiteX299" fmla="*/ 2820931 w 4793467"/>
              <a:gd name="connsiteY299" fmla="*/ 40594 h 154118"/>
              <a:gd name="connsiteX300" fmla="*/ 2820931 w 4793467"/>
              <a:gd name="connsiteY300" fmla="*/ 124533 h 154118"/>
              <a:gd name="connsiteX301" fmla="*/ 2825259 w 4793467"/>
              <a:gd name="connsiteY301" fmla="*/ 22705 h 154118"/>
              <a:gd name="connsiteX302" fmla="*/ 2831509 w 4793467"/>
              <a:gd name="connsiteY302" fmla="*/ 16513 h 154118"/>
              <a:gd name="connsiteX303" fmla="*/ 2825259 w 4793467"/>
              <a:gd name="connsiteY303" fmla="*/ 10550 h 154118"/>
              <a:gd name="connsiteX304" fmla="*/ 2818768 w 4793467"/>
              <a:gd name="connsiteY304" fmla="*/ 16513 h 154118"/>
              <a:gd name="connsiteX305" fmla="*/ 2825259 w 4793467"/>
              <a:gd name="connsiteY305" fmla="*/ 22705 h 154118"/>
              <a:gd name="connsiteX306" fmla="*/ 2724048 w 4793467"/>
              <a:gd name="connsiteY306" fmla="*/ 124763 h 154118"/>
              <a:gd name="connsiteX307" fmla="*/ 2732943 w 4793467"/>
              <a:gd name="connsiteY307" fmla="*/ 124763 h 154118"/>
              <a:gd name="connsiteX308" fmla="*/ 2732943 w 4793467"/>
              <a:gd name="connsiteY308" fmla="*/ 73848 h 154118"/>
              <a:gd name="connsiteX309" fmla="*/ 2762032 w 4793467"/>
              <a:gd name="connsiteY309" fmla="*/ 46786 h 154118"/>
              <a:gd name="connsiteX310" fmla="*/ 2786313 w 4793467"/>
              <a:gd name="connsiteY310" fmla="*/ 72472 h 154118"/>
              <a:gd name="connsiteX311" fmla="*/ 2786313 w 4793467"/>
              <a:gd name="connsiteY311" fmla="*/ 124763 h 154118"/>
              <a:gd name="connsiteX312" fmla="*/ 2795208 w 4793467"/>
              <a:gd name="connsiteY312" fmla="*/ 124763 h 154118"/>
              <a:gd name="connsiteX313" fmla="*/ 2795208 w 4793467"/>
              <a:gd name="connsiteY313" fmla="*/ 73160 h 154118"/>
              <a:gd name="connsiteX314" fmla="*/ 2763955 w 4793467"/>
              <a:gd name="connsiteY314" fmla="*/ 39676 h 154118"/>
              <a:gd name="connsiteX315" fmla="*/ 2732702 w 4793467"/>
              <a:gd name="connsiteY315" fmla="*/ 57336 h 154118"/>
              <a:gd name="connsiteX316" fmla="*/ 2732702 w 4793467"/>
              <a:gd name="connsiteY316" fmla="*/ 41052 h 154118"/>
              <a:gd name="connsiteX317" fmla="*/ 2723807 w 4793467"/>
              <a:gd name="connsiteY317" fmla="*/ 41052 h 154118"/>
              <a:gd name="connsiteX318" fmla="*/ 2723807 w 4793467"/>
              <a:gd name="connsiteY318" fmla="*/ 124992 h 154118"/>
              <a:gd name="connsiteX319" fmla="*/ 2654811 w 4793467"/>
              <a:gd name="connsiteY319" fmla="*/ 125909 h 154118"/>
              <a:gd name="connsiteX320" fmla="*/ 2699045 w 4793467"/>
              <a:gd name="connsiteY320" fmla="*/ 81875 h 154118"/>
              <a:gd name="connsiteX321" fmla="*/ 2699045 w 4793467"/>
              <a:gd name="connsiteY321" fmla="*/ 9862 h 154118"/>
              <a:gd name="connsiteX322" fmla="*/ 2689669 w 4793467"/>
              <a:gd name="connsiteY322" fmla="*/ 9862 h 154118"/>
              <a:gd name="connsiteX323" fmla="*/ 2689669 w 4793467"/>
              <a:gd name="connsiteY323" fmla="*/ 80499 h 154118"/>
              <a:gd name="connsiteX324" fmla="*/ 2655051 w 4793467"/>
              <a:gd name="connsiteY324" fmla="*/ 118112 h 154118"/>
              <a:gd name="connsiteX325" fmla="*/ 2620913 w 4793467"/>
              <a:gd name="connsiteY325" fmla="*/ 82563 h 154118"/>
              <a:gd name="connsiteX326" fmla="*/ 2620913 w 4793467"/>
              <a:gd name="connsiteY326" fmla="*/ 9862 h 154118"/>
              <a:gd name="connsiteX327" fmla="*/ 2611778 w 4793467"/>
              <a:gd name="connsiteY327" fmla="*/ 9862 h 154118"/>
              <a:gd name="connsiteX328" fmla="*/ 2611778 w 4793467"/>
              <a:gd name="connsiteY328" fmla="*/ 83481 h 154118"/>
              <a:gd name="connsiteX329" fmla="*/ 2654811 w 4793467"/>
              <a:gd name="connsiteY329" fmla="*/ 125680 h 154118"/>
              <a:gd name="connsiteX330" fmla="*/ 2521625 w 4793467"/>
              <a:gd name="connsiteY330" fmla="*/ 125909 h 154118"/>
              <a:gd name="connsiteX331" fmla="*/ 2552638 w 4793467"/>
              <a:gd name="connsiteY331" fmla="*/ 101599 h 154118"/>
              <a:gd name="connsiteX332" fmla="*/ 2523068 w 4793467"/>
              <a:gd name="connsiteY332" fmla="*/ 77747 h 154118"/>
              <a:gd name="connsiteX333" fmla="*/ 2499027 w 4793467"/>
              <a:gd name="connsiteY333" fmla="*/ 61464 h 154118"/>
              <a:gd name="connsiteX334" fmla="*/ 2519462 w 4793467"/>
              <a:gd name="connsiteY334" fmla="*/ 46557 h 154118"/>
              <a:gd name="connsiteX335" fmla="*/ 2541579 w 4793467"/>
              <a:gd name="connsiteY335" fmla="*/ 62152 h 154118"/>
              <a:gd name="connsiteX336" fmla="*/ 2550234 w 4793467"/>
              <a:gd name="connsiteY336" fmla="*/ 62152 h 154118"/>
              <a:gd name="connsiteX337" fmla="*/ 2519702 w 4793467"/>
              <a:gd name="connsiteY337" fmla="*/ 39447 h 154118"/>
              <a:gd name="connsiteX338" fmla="*/ 2490853 w 4793467"/>
              <a:gd name="connsiteY338" fmla="*/ 61923 h 154118"/>
              <a:gd name="connsiteX339" fmla="*/ 2521145 w 4793467"/>
              <a:gd name="connsiteY339" fmla="*/ 85316 h 154118"/>
              <a:gd name="connsiteX340" fmla="*/ 2544224 w 4793467"/>
              <a:gd name="connsiteY340" fmla="*/ 102287 h 154118"/>
              <a:gd name="connsiteX341" fmla="*/ 2521866 w 4793467"/>
              <a:gd name="connsiteY341" fmla="*/ 118800 h 154118"/>
              <a:gd name="connsiteX342" fmla="*/ 2496623 w 4793467"/>
              <a:gd name="connsiteY342" fmla="*/ 99535 h 154118"/>
              <a:gd name="connsiteX343" fmla="*/ 2487968 w 4793467"/>
              <a:gd name="connsiteY343" fmla="*/ 99535 h 154118"/>
              <a:gd name="connsiteX344" fmla="*/ 2521866 w 4793467"/>
              <a:gd name="connsiteY344" fmla="*/ 125909 h 154118"/>
              <a:gd name="connsiteX345" fmla="*/ 2465370 w 4793467"/>
              <a:gd name="connsiteY345" fmla="*/ 125680 h 154118"/>
              <a:gd name="connsiteX346" fmla="*/ 2476910 w 4793467"/>
              <a:gd name="connsiteY346" fmla="*/ 123845 h 154118"/>
              <a:gd name="connsiteX347" fmla="*/ 2476910 w 4793467"/>
              <a:gd name="connsiteY347" fmla="*/ 116736 h 154118"/>
              <a:gd name="connsiteX348" fmla="*/ 2465851 w 4793467"/>
              <a:gd name="connsiteY348" fmla="*/ 118570 h 154118"/>
              <a:gd name="connsiteX349" fmla="*/ 2452629 w 4793467"/>
              <a:gd name="connsiteY349" fmla="*/ 103892 h 154118"/>
              <a:gd name="connsiteX350" fmla="*/ 2452629 w 4793467"/>
              <a:gd name="connsiteY350" fmla="*/ 47933 h 154118"/>
              <a:gd name="connsiteX351" fmla="*/ 2475708 w 4793467"/>
              <a:gd name="connsiteY351" fmla="*/ 47933 h 154118"/>
              <a:gd name="connsiteX352" fmla="*/ 2475708 w 4793467"/>
              <a:gd name="connsiteY352" fmla="*/ 40823 h 154118"/>
              <a:gd name="connsiteX353" fmla="*/ 2452629 w 4793467"/>
              <a:gd name="connsiteY353" fmla="*/ 40823 h 154118"/>
              <a:gd name="connsiteX354" fmla="*/ 2452629 w 4793467"/>
              <a:gd name="connsiteY354" fmla="*/ 21788 h 154118"/>
              <a:gd name="connsiteX355" fmla="*/ 2443734 w 4793467"/>
              <a:gd name="connsiteY355" fmla="*/ 21788 h 154118"/>
              <a:gd name="connsiteX356" fmla="*/ 2443734 w 4793467"/>
              <a:gd name="connsiteY356" fmla="*/ 40823 h 154118"/>
              <a:gd name="connsiteX357" fmla="*/ 2430752 w 4793467"/>
              <a:gd name="connsiteY357" fmla="*/ 40823 h 154118"/>
              <a:gd name="connsiteX358" fmla="*/ 2430752 w 4793467"/>
              <a:gd name="connsiteY358" fmla="*/ 47933 h 154118"/>
              <a:gd name="connsiteX359" fmla="*/ 2443734 w 4793467"/>
              <a:gd name="connsiteY359" fmla="*/ 47933 h 154118"/>
              <a:gd name="connsiteX360" fmla="*/ 2443734 w 4793467"/>
              <a:gd name="connsiteY360" fmla="*/ 104351 h 154118"/>
              <a:gd name="connsiteX361" fmla="*/ 2465130 w 4793467"/>
              <a:gd name="connsiteY361" fmla="*/ 125680 h 154118"/>
              <a:gd name="connsiteX362" fmla="*/ 2388680 w 4793467"/>
              <a:gd name="connsiteY362" fmla="*/ 124533 h 154118"/>
              <a:gd name="connsiteX363" fmla="*/ 2397576 w 4793467"/>
              <a:gd name="connsiteY363" fmla="*/ 124533 h 154118"/>
              <a:gd name="connsiteX364" fmla="*/ 2397576 w 4793467"/>
              <a:gd name="connsiteY364" fmla="*/ 47703 h 154118"/>
              <a:gd name="connsiteX365" fmla="*/ 2422097 w 4793467"/>
              <a:gd name="connsiteY365" fmla="*/ 47703 h 154118"/>
              <a:gd name="connsiteX366" fmla="*/ 2422097 w 4793467"/>
              <a:gd name="connsiteY366" fmla="*/ 40594 h 154118"/>
              <a:gd name="connsiteX367" fmla="*/ 2397576 w 4793467"/>
              <a:gd name="connsiteY367" fmla="*/ 40594 h 154118"/>
              <a:gd name="connsiteX368" fmla="*/ 2397576 w 4793467"/>
              <a:gd name="connsiteY368" fmla="*/ 24769 h 154118"/>
              <a:gd name="connsiteX369" fmla="*/ 2413923 w 4793467"/>
              <a:gd name="connsiteY369" fmla="*/ 7339 h 154118"/>
              <a:gd name="connsiteX370" fmla="*/ 2423299 w 4793467"/>
              <a:gd name="connsiteY370" fmla="*/ 8715 h 154118"/>
              <a:gd name="connsiteX371" fmla="*/ 2423299 w 4793467"/>
              <a:gd name="connsiteY371" fmla="*/ 1376 h 154118"/>
              <a:gd name="connsiteX372" fmla="*/ 2413202 w 4793467"/>
              <a:gd name="connsiteY372" fmla="*/ 0 h 154118"/>
              <a:gd name="connsiteX373" fmla="*/ 2388200 w 4793467"/>
              <a:gd name="connsiteY373" fmla="*/ 25457 h 154118"/>
              <a:gd name="connsiteX374" fmla="*/ 2388200 w 4793467"/>
              <a:gd name="connsiteY374" fmla="*/ 40594 h 154118"/>
              <a:gd name="connsiteX375" fmla="*/ 2374977 w 4793467"/>
              <a:gd name="connsiteY375" fmla="*/ 40594 h 154118"/>
              <a:gd name="connsiteX376" fmla="*/ 2374977 w 4793467"/>
              <a:gd name="connsiteY376" fmla="*/ 47703 h 154118"/>
              <a:gd name="connsiteX377" fmla="*/ 2388200 w 4793467"/>
              <a:gd name="connsiteY377" fmla="*/ 47703 h 154118"/>
              <a:gd name="connsiteX378" fmla="*/ 2388200 w 4793467"/>
              <a:gd name="connsiteY378" fmla="*/ 124533 h 154118"/>
              <a:gd name="connsiteX379" fmla="*/ 2319203 w 4793467"/>
              <a:gd name="connsiteY379" fmla="*/ 125909 h 154118"/>
              <a:gd name="connsiteX380" fmla="*/ 2349975 w 4793467"/>
              <a:gd name="connsiteY380" fmla="*/ 108709 h 154118"/>
              <a:gd name="connsiteX381" fmla="*/ 2349975 w 4793467"/>
              <a:gd name="connsiteY381" fmla="*/ 124763 h 154118"/>
              <a:gd name="connsiteX382" fmla="*/ 2358870 w 4793467"/>
              <a:gd name="connsiteY382" fmla="*/ 124763 h 154118"/>
              <a:gd name="connsiteX383" fmla="*/ 2358870 w 4793467"/>
              <a:gd name="connsiteY383" fmla="*/ 40594 h 154118"/>
              <a:gd name="connsiteX384" fmla="*/ 2349975 w 4793467"/>
              <a:gd name="connsiteY384" fmla="*/ 40594 h 154118"/>
              <a:gd name="connsiteX385" fmla="*/ 2349975 w 4793467"/>
              <a:gd name="connsiteY385" fmla="*/ 91508 h 154118"/>
              <a:gd name="connsiteX386" fmla="*/ 2321126 w 4793467"/>
              <a:gd name="connsiteY386" fmla="*/ 118341 h 154118"/>
              <a:gd name="connsiteX387" fmla="*/ 2297086 w 4793467"/>
              <a:gd name="connsiteY387" fmla="*/ 93113 h 154118"/>
              <a:gd name="connsiteX388" fmla="*/ 2297086 w 4793467"/>
              <a:gd name="connsiteY388" fmla="*/ 40594 h 154118"/>
              <a:gd name="connsiteX389" fmla="*/ 2288190 w 4793467"/>
              <a:gd name="connsiteY389" fmla="*/ 40594 h 154118"/>
              <a:gd name="connsiteX390" fmla="*/ 2288190 w 4793467"/>
              <a:gd name="connsiteY390" fmla="*/ 93801 h 154118"/>
              <a:gd name="connsiteX391" fmla="*/ 2319203 w 4793467"/>
              <a:gd name="connsiteY391" fmla="*/ 125909 h 154118"/>
              <a:gd name="connsiteX392" fmla="*/ 2237465 w 4793467"/>
              <a:gd name="connsiteY392" fmla="*/ 124533 h 154118"/>
              <a:gd name="connsiteX393" fmla="*/ 2246600 w 4793467"/>
              <a:gd name="connsiteY393" fmla="*/ 124533 h 154118"/>
              <a:gd name="connsiteX394" fmla="*/ 2246600 w 4793467"/>
              <a:gd name="connsiteY394" fmla="*/ 17201 h 154118"/>
              <a:gd name="connsiteX395" fmla="*/ 2283863 w 4793467"/>
              <a:gd name="connsiteY395" fmla="*/ 17201 h 154118"/>
              <a:gd name="connsiteX396" fmla="*/ 2283863 w 4793467"/>
              <a:gd name="connsiteY396" fmla="*/ 9862 h 154118"/>
              <a:gd name="connsiteX397" fmla="*/ 2199961 w 4793467"/>
              <a:gd name="connsiteY397" fmla="*/ 9862 h 154118"/>
              <a:gd name="connsiteX398" fmla="*/ 2199961 w 4793467"/>
              <a:gd name="connsiteY398" fmla="*/ 17201 h 154118"/>
              <a:gd name="connsiteX399" fmla="*/ 2237224 w 4793467"/>
              <a:gd name="connsiteY399" fmla="*/ 17201 h 154118"/>
              <a:gd name="connsiteX400" fmla="*/ 2237224 w 4793467"/>
              <a:gd name="connsiteY400" fmla="*/ 124533 h 154118"/>
              <a:gd name="connsiteX401" fmla="*/ 2118463 w 4793467"/>
              <a:gd name="connsiteY401" fmla="*/ 124533 h 154118"/>
              <a:gd name="connsiteX402" fmla="*/ 2127358 w 4793467"/>
              <a:gd name="connsiteY402" fmla="*/ 124533 h 154118"/>
              <a:gd name="connsiteX403" fmla="*/ 2127358 w 4793467"/>
              <a:gd name="connsiteY403" fmla="*/ 47703 h 154118"/>
              <a:gd name="connsiteX404" fmla="*/ 2151880 w 4793467"/>
              <a:gd name="connsiteY404" fmla="*/ 47703 h 154118"/>
              <a:gd name="connsiteX405" fmla="*/ 2151880 w 4793467"/>
              <a:gd name="connsiteY405" fmla="*/ 40594 h 154118"/>
              <a:gd name="connsiteX406" fmla="*/ 2127358 w 4793467"/>
              <a:gd name="connsiteY406" fmla="*/ 40594 h 154118"/>
              <a:gd name="connsiteX407" fmla="*/ 2127358 w 4793467"/>
              <a:gd name="connsiteY407" fmla="*/ 24769 h 154118"/>
              <a:gd name="connsiteX408" fmla="*/ 2143706 w 4793467"/>
              <a:gd name="connsiteY408" fmla="*/ 7339 h 154118"/>
              <a:gd name="connsiteX409" fmla="*/ 2153082 w 4793467"/>
              <a:gd name="connsiteY409" fmla="*/ 8715 h 154118"/>
              <a:gd name="connsiteX410" fmla="*/ 2153082 w 4793467"/>
              <a:gd name="connsiteY410" fmla="*/ 1376 h 154118"/>
              <a:gd name="connsiteX411" fmla="*/ 2142985 w 4793467"/>
              <a:gd name="connsiteY411" fmla="*/ 0 h 154118"/>
              <a:gd name="connsiteX412" fmla="*/ 2117983 w 4793467"/>
              <a:gd name="connsiteY412" fmla="*/ 25457 h 154118"/>
              <a:gd name="connsiteX413" fmla="*/ 2117983 w 4793467"/>
              <a:gd name="connsiteY413" fmla="*/ 40594 h 154118"/>
              <a:gd name="connsiteX414" fmla="*/ 2104760 w 4793467"/>
              <a:gd name="connsiteY414" fmla="*/ 40594 h 154118"/>
              <a:gd name="connsiteX415" fmla="*/ 2104760 w 4793467"/>
              <a:gd name="connsiteY415" fmla="*/ 47703 h 154118"/>
              <a:gd name="connsiteX416" fmla="*/ 2117983 w 4793467"/>
              <a:gd name="connsiteY416" fmla="*/ 47703 h 154118"/>
              <a:gd name="connsiteX417" fmla="*/ 2117983 w 4793467"/>
              <a:gd name="connsiteY417" fmla="*/ 124533 h 154118"/>
              <a:gd name="connsiteX418" fmla="*/ 2053073 w 4793467"/>
              <a:gd name="connsiteY418" fmla="*/ 118570 h 154118"/>
              <a:gd name="connsiteX419" fmla="*/ 2019656 w 4793467"/>
              <a:gd name="connsiteY419" fmla="*/ 83251 h 154118"/>
              <a:gd name="connsiteX420" fmla="*/ 2019656 w 4793467"/>
              <a:gd name="connsiteY420" fmla="*/ 81875 h 154118"/>
              <a:gd name="connsiteX421" fmla="*/ 2053073 w 4793467"/>
              <a:gd name="connsiteY421" fmla="*/ 46327 h 154118"/>
              <a:gd name="connsiteX422" fmla="*/ 2086249 w 4793467"/>
              <a:gd name="connsiteY422" fmla="*/ 81875 h 154118"/>
              <a:gd name="connsiteX423" fmla="*/ 2086249 w 4793467"/>
              <a:gd name="connsiteY423" fmla="*/ 83251 h 154118"/>
              <a:gd name="connsiteX424" fmla="*/ 2053073 w 4793467"/>
              <a:gd name="connsiteY424" fmla="*/ 118570 h 154118"/>
              <a:gd name="connsiteX425" fmla="*/ 2053073 w 4793467"/>
              <a:gd name="connsiteY425" fmla="*/ 125680 h 154118"/>
              <a:gd name="connsiteX426" fmla="*/ 2095625 w 4793467"/>
              <a:gd name="connsiteY426" fmla="*/ 83022 h 154118"/>
              <a:gd name="connsiteX427" fmla="*/ 2095625 w 4793467"/>
              <a:gd name="connsiteY427" fmla="*/ 81646 h 154118"/>
              <a:gd name="connsiteX428" fmla="*/ 2053313 w 4793467"/>
              <a:gd name="connsiteY428" fmla="*/ 39218 h 154118"/>
              <a:gd name="connsiteX429" fmla="*/ 2010761 w 4793467"/>
              <a:gd name="connsiteY429" fmla="*/ 81875 h 154118"/>
              <a:gd name="connsiteX430" fmla="*/ 2010761 w 4793467"/>
              <a:gd name="connsiteY430" fmla="*/ 83251 h 154118"/>
              <a:gd name="connsiteX431" fmla="*/ 2053073 w 4793467"/>
              <a:gd name="connsiteY431" fmla="*/ 125680 h 154118"/>
              <a:gd name="connsiteX432" fmla="*/ 1826850 w 4793467"/>
              <a:gd name="connsiteY432" fmla="*/ 124304 h 154118"/>
              <a:gd name="connsiteX433" fmla="*/ 1835745 w 4793467"/>
              <a:gd name="connsiteY433" fmla="*/ 124304 h 154118"/>
              <a:gd name="connsiteX434" fmla="*/ 1835745 w 4793467"/>
              <a:gd name="connsiteY434" fmla="*/ 73160 h 154118"/>
              <a:gd name="connsiteX435" fmla="*/ 1862911 w 4793467"/>
              <a:gd name="connsiteY435" fmla="*/ 46557 h 154118"/>
              <a:gd name="connsiteX436" fmla="*/ 1885029 w 4793467"/>
              <a:gd name="connsiteY436" fmla="*/ 71555 h 154118"/>
              <a:gd name="connsiteX437" fmla="*/ 1885029 w 4793467"/>
              <a:gd name="connsiteY437" fmla="*/ 124533 h 154118"/>
              <a:gd name="connsiteX438" fmla="*/ 1893923 w 4793467"/>
              <a:gd name="connsiteY438" fmla="*/ 124533 h 154118"/>
              <a:gd name="connsiteX439" fmla="*/ 1893923 w 4793467"/>
              <a:gd name="connsiteY439" fmla="*/ 73390 h 154118"/>
              <a:gd name="connsiteX440" fmla="*/ 1921090 w 4793467"/>
              <a:gd name="connsiteY440" fmla="*/ 46786 h 154118"/>
              <a:gd name="connsiteX441" fmla="*/ 1943207 w 4793467"/>
              <a:gd name="connsiteY441" fmla="*/ 71784 h 154118"/>
              <a:gd name="connsiteX442" fmla="*/ 1943207 w 4793467"/>
              <a:gd name="connsiteY442" fmla="*/ 124763 h 154118"/>
              <a:gd name="connsiteX443" fmla="*/ 1952102 w 4793467"/>
              <a:gd name="connsiteY443" fmla="*/ 124763 h 154118"/>
              <a:gd name="connsiteX444" fmla="*/ 1952102 w 4793467"/>
              <a:gd name="connsiteY444" fmla="*/ 72243 h 154118"/>
              <a:gd name="connsiteX445" fmla="*/ 1922772 w 4793467"/>
              <a:gd name="connsiteY445" fmla="*/ 39447 h 154118"/>
              <a:gd name="connsiteX446" fmla="*/ 1891519 w 4793467"/>
              <a:gd name="connsiteY446" fmla="*/ 58253 h 154118"/>
              <a:gd name="connsiteX447" fmla="*/ 1864594 w 4793467"/>
              <a:gd name="connsiteY447" fmla="*/ 39447 h 154118"/>
              <a:gd name="connsiteX448" fmla="*/ 1835745 w 4793467"/>
              <a:gd name="connsiteY448" fmla="*/ 56648 h 154118"/>
              <a:gd name="connsiteX449" fmla="*/ 1835745 w 4793467"/>
              <a:gd name="connsiteY449" fmla="*/ 40823 h 154118"/>
              <a:gd name="connsiteX450" fmla="*/ 1826850 w 4793467"/>
              <a:gd name="connsiteY450" fmla="*/ 40823 h 154118"/>
              <a:gd name="connsiteX451" fmla="*/ 1826850 w 4793467"/>
              <a:gd name="connsiteY451" fmla="*/ 124763 h 154118"/>
              <a:gd name="connsiteX452" fmla="*/ 1738380 w 4793467"/>
              <a:gd name="connsiteY452" fmla="*/ 76142 h 154118"/>
              <a:gd name="connsiteX453" fmla="*/ 1769152 w 4793467"/>
              <a:gd name="connsiteY453" fmla="*/ 46327 h 154118"/>
              <a:gd name="connsiteX454" fmla="*/ 1798482 w 4793467"/>
              <a:gd name="connsiteY454" fmla="*/ 76142 h 154118"/>
              <a:gd name="connsiteX455" fmla="*/ 1738380 w 4793467"/>
              <a:gd name="connsiteY455" fmla="*/ 76142 h 154118"/>
              <a:gd name="connsiteX456" fmla="*/ 1770595 w 4793467"/>
              <a:gd name="connsiteY456" fmla="*/ 125680 h 154118"/>
              <a:gd name="connsiteX457" fmla="*/ 1807137 w 4793467"/>
              <a:gd name="connsiteY457" fmla="*/ 100911 h 154118"/>
              <a:gd name="connsiteX458" fmla="*/ 1798242 w 4793467"/>
              <a:gd name="connsiteY458" fmla="*/ 100911 h 154118"/>
              <a:gd name="connsiteX459" fmla="*/ 1770595 w 4793467"/>
              <a:gd name="connsiteY459" fmla="*/ 118341 h 154118"/>
              <a:gd name="connsiteX460" fmla="*/ 1738140 w 4793467"/>
              <a:gd name="connsiteY460" fmla="*/ 83022 h 154118"/>
              <a:gd name="connsiteX461" fmla="*/ 1807858 w 4793467"/>
              <a:gd name="connsiteY461" fmla="*/ 83022 h 154118"/>
              <a:gd name="connsiteX462" fmla="*/ 1807858 w 4793467"/>
              <a:gd name="connsiteY462" fmla="*/ 80041 h 154118"/>
              <a:gd name="connsiteX463" fmla="*/ 1769393 w 4793467"/>
              <a:gd name="connsiteY463" fmla="*/ 39218 h 154118"/>
              <a:gd name="connsiteX464" fmla="*/ 1729005 w 4793467"/>
              <a:gd name="connsiteY464" fmla="*/ 82105 h 154118"/>
              <a:gd name="connsiteX465" fmla="*/ 1729005 w 4793467"/>
              <a:gd name="connsiteY465" fmla="*/ 83481 h 154118"/>
              <a:gd name="connsiteX466" fmla="*/ 1770835 w 4793467"/>
              <a:gd name="connsiteY466" fmla="*/ 125909 h 154118"/>
              <a:gd name="connsiteX467" fmla="*/ 1706166 w 4793467"/>
              <a:gd name="connsiteY467" fmla="*/ 125909 h 154118"/>
              <a:gd name="connsiteX468" fmla="*/ 1717705 w 4793467"/>
              <a:gd name="connsiteY468" fmla="*/ 124074 h 154118"/>
              <a:gd name="connsiteX469" fmla="*/ 1717705 w 4793467"/>
              <a:gd name="connsiteY469" fmla="*/ 116965 h 154118"/>
              <a:gd name="connsiteX470" fmla="*/ 1706647 w 4793467"/>
              <a:gd name="connsiteY470" fmla="*/ 118800 h 154118"/>
              <a:gd name="connsiteX471" fmla="*/ 1693424 w 4793467"/>
              <a:gd name="connsiteY471" fmla="*/ 104122 h 154118"/>
              <a:gd name="connsiteX472" fmla="*/ 1693424 w 4793467"/>
              <a:gd name="connsiteY472" fmla="*/ 48162 h 154118"/>
              <a:gd name="connsiteX473" fmla="*/ 1716503 w 4793467"/>
              <a:gd name="connsiteY473" fmla="*/ 48162 h 154118"/>
              <a:gd name="connsiteX474" fmla="*/ 1716503 w 4793467"/>
              <a:gd name="connsiteY474" fmla="*/ 41052 h 154118"/>
              <a:gd name="connsiteX475" fmla="*/ 1693424 w 4793467"/>
              <a:gd name="connsiteY475" fmla="*/ 41052 h 154118"/>
              <a:gd name="connsiteX476" fmla="*/ 1693424 w 4793467"/>
              <a:gd name="connsiteY476" fmla="*/ 22017 h 154118"/>
              <a:gd name="connsiteX477" fmla="*/ 1684529 w 4793467"/>
              <a:gd name="connsiteY477" fmla="*/ 22017 h 154118"/>
              <a:gd name="connsiteX478" fmla="*/ 1684529 w 4793467"/>
              <a:gd name="connsiteY478" fmla="*/ 41052 h 154118"/>
              <a:gd name="connsiteX479" fmla="*/ 1671547 w 4793467"/>
              <a:gd name="connsiteY479" fmla="*/ 41052 h 154118"/>
              <a:gd name="connsiteX480" fmla="*/ 1671547 w 4793467"/>
              <a:gd name="connsiteY480" fmla="*/ 48162 h 154118"/>
              <a:gd name="connsiteX481" fmla="*/ 1684529 w 4793467"/>
              <a:gd name="connsiteY481" fmla="*/ 48162 h 154118"/>
              <a:gd name="connsiteX482" fmla="*/ 1684529 w 4793467"/>
              <a:gd name="connsiteY482" fmla="*/ 104580 h 154118"/>
              <a:gd name="connsiteX483" fmla="*/ 1706166 w 4793467"/>
              <a:gd name="connsiteY483" fmla="*/ 125909 h 154118"/>
              <a:gd name="connsiteX484" fmla="*/ 1631159 w 4793467"/>
              <a:gd name="connsiteY484" fmla="*/ 126139 h 154118"/>
              <a:gd name="connsiteX485" fmla="*/ 1662172 w 4793467"/>
              <a:gd name="connsiteY485" fmla="*/ 101828 h 154118"/>
              <a:gd name="connsiteX486" fmla="*/ 1632602 w 4793467"/>
              <a:gd name="connsiteY486" fmla="*/ 77977 h 154118"/>
              <a:gd name="connsiteX487" fmla="*/ 1608561 w 4793467"/>
              <a:gd name="connsiteY487" fmla="*/ 61693 h 154118"/>
              <a:gd name="connsiteX488" fmla="*/ 1628995 w 4793467"/>
              <a:gd name="connsiteY488" fmla="*/ 46786 h 154118"/>
              <a:gd name="connsiteX489" fmla="*/ 1651353 w 4793467"/>
              <a:gd name="connsiteY489" fmla="*/ 62381 h 154118"/>
              <a:gd name="connsiteX490" fmla="*/ 1660008 w 4793467"/>
              <a:gd name="connsiteY490" fmla="*/ 62381 h 154118"/>
              <a:gd name="connsiteX491" fmla="*/ 1629476 w 4793467"/>
              <a:gd name="connsiteY491" fmla="*/ 39676 h 154118"/>
              <a:gd name="connsiteX492" fmla="*/ 1600627 w 4793467"/>
              <a:gd name="connsiteY492" fmla="*/ 62152 h 154118"/>
              <a:gd name="connsiteX493" fmla="*/ 1630919 w 4793467"/>
              <a:gd name="connsiteY493" fmla="*/ 85545 h 154118"/>
              <a:gd name="connsiteX494" fmla="*/ 1653998 w 4793467"/>
              <a:gd name="connsiteY494" fmla="*/ 102516 h 154118"/>
              <a:gd name="connsiteX495" fmla="*/ 1631640 w 4793467"/>
              <a:gd name="connsiteY495" fmla="*/ 119029 h 154118"/>
              <a:gd name="connsiteX496" fmla="*/ 1606397 w 4793467"/>
              <a:gd name="connsiteY496" fmla="*/ 99764 h 154118"/>
              <a:gd name="connsiteX497" fmla="*/ 1597743 w 4793467"/>
              <a:gd name="connsiteY497" fmla="*/ 99764 h 154118"/>
              <a:gd name="connsiteX498" fmla="*/ 1631640 w 4793467"/>
              <a:gd name="connsiteY498" fmla="*/ 126139 h 154118"/>
              <a:gd name="connsiteX499" fmla="*/ 1530910 w 4793467"/>
              <a:gd name="connsiteY499" fmla="*/ 153889 h 154118"/>
              <a:gd name="connsiteX500" fmla="*/ 1540045 w 4793467"/>
              <a:gd name="connsiteY500" fmla="*/ 153889 h 154118"/>
              <a:gd name="connsiteX501" fmla="*/ 1588847 w 4793467"/>
              <a:gd name="connsiteY501" fmla="*/ 40823 h 154118"/>
              <a:gd name="connsiteX502" fmla="*/ 1579712 w 4793467"/>
              <a:gd name="connsiteY502" fmla="*/ 40823 h 154118"/>
              <a:gd name="connsiteX503" fmla="*/ 1551584 w 4793467"/>
              <a:gd name="connsiteY503" fmla="*/ 107791 h 154118"/>
              <a:gd name="connsiteX504" fmla="*/ 1521534 w 4793467"/>
              <a:gd name="connsiteY504" fmla="*/ 40823 h 154118"/>
              <a:gd name="connsiteX505" fmla="*/ 1511917 w 4793467"/>
              <a:gd name="connsiteY505" fmla="*/ 40823 h 154118"/>
              <a:gd name="connsiteX506" fmla="*/ 1546776 w 4793467"/>
              <a:gd name="connsiteY506" fmla="*/ 117653 h 154118"/>
              <a:gd name="connsiteX507" fmla="*/ 1530910 w 4793467"/>
              <a:gd name="connsiteY507" fmla="*/ 154118 h 154118"/>
              <a:gd name="connsiteX508" fmla="*/ 1472731 w 4793467"/>
              <a:gd name="connsiteY508" fmla="*/ 126139 h 154118"/>
              <a:gd name="connsiteX509" fmla="*/ 1503744 w 4793467"/>
              <a:gd name="connsiteY509" fmla="*/ 101828 h 154118"/>
              <a:gd name="connsiteX510" fmla="*/ 1474174 w 4793467"/>
              <a:gd name="connsiteY510" fmla="*/ 77977 h 154118"/>
              <a:gd name="connsiteX511" fmla="*/ 1450133 w 4793467"/>
              <a:gd name="connsiteY511" fmla="*/ 61693 h 154118"/>
              <a:gd name="connsiteX512" fmla="*/ 1470567 w 4793467"/>
              <a:gd name="connsiteY512" fmla="*/ 46786 h 154118"/>
              <a:gd name="connsiteX513" fmla="*/ 1492685 w 4793467"/>
              <a:gd name="connsiteY513" fmla="*/ 62381 h 154118"/>
              <a:gd name="connsiteX514" fmla="*/ 1501340 w 4793467"/>
              <a:gd name="connsiteY514" fmla="*/ 62381 h 154118"/>
              <a:gd name="connsiteX515" fmla="*/ 1470808 w 4793467"/>
              <a:gd name="connsiteY515" fmla="*/ 39676 h 154118"/>
              <a:gd name="connsiteX516" fmla="*/ 1441959 w 4793467"/>
              <a:gd name="connsiteY516" fmla="*/ 62152 h 154118"/>
              <a:gd name="connsiteX517" fmla="*/ 1472250 w 4793467"/>
              <a:gd name="connsiteY517" fmla="*/ 85545 h 154118"/>
              <a:gd name="connsiteX518" fmla="*/ 1495329 w 4793467"/>
              <a:gd name="connsiteY518" fmla="*/ 102516 h 154118"/>
              <a:gd name="connsiteX519" fmla="*/ 1472972 w 4793467"/>
              <a:gd name="connsiteY519" fmla="*/ 119029 h 154118"/>
              <a:gd name="connsiteX520" fmla="*/ 1447729 w 4793467"/>
              <a:gd name="connsiteY520" fmla="*/ 99764 h 154118"/>
              <a:gd name="connsiteX521" fmla="*/ 1439074 w 4793467"/>
              <a:gd name="connsiteY521" fmla="*/ 99764 h 154118"/>
              <a:gd name="connsiteX522" fmla="*/ 1472972 w 4793467"/>
              <a:gd name="connsiteY522" fmla="*/ 126139 h 154118"/>
              <a:gd name="connsiteX523" fmla="*/ 1310216 w 4793467"/>
              <a:gd name="connsiteY523" fmla="*/ 124763 h 154118"/>
              <a:gd name="connsiteX524" fmla="*/ 1319111 w 4793467"/>
              <a:gd name="connsiteY524" fmla="*/ 124763 h 154118"/>
              <a:gd name="connsiteX525" fmla="*/ 1319111 w 4793467"/>
              <a:gd name="connsiteY525" fmla="*/ 73848 h 154118"/>
              <a:gd name="connsiteX526" fmla="*/ 1348201 w 4793467"/>
              <a:gd name="connsiteY526" fmla="*/ 46786 h 154118"/>
              <a:gd name="connsiteX527" fmla="*/ 1372482 w 4793467"/>
              <a:gd name="connsiteY527" fmla="*/ 72472 h 154118"/>
              <a:gd name="connsiteX528" fmla="*/ 1372482 w 4793467"/>
              <a:gd name="connsiteY528" fmla="*/ 124763 h 154118"/>
              <a:gd name="connsiteX529" fmla="*/ 1381377 w 4793467"/>
              <a:gd name="connsiteY529" fmla="*/ 124763 h 154118"/>
              <a:gd name="connsiteX530" fmla="*/ 1381377 w 4793467"/>
              <a:gd name="connsiteY530" fmla="*/ 73160 h 154118"/>
              <a:gd name="connsiteX531" fmla="*/ 1350124 w 4793467"/>
              <a:gd name="connsiteY531" fmla="*/ 39676 h 154118"/>
              <a:gd name="connsiteX532" fmla="*/ 1318871 w 4793467"/>
              <a:gd name="connsiteY532" fmla="*/ 57336 h 154118"/>
              <a:gd name="connsiteX533" fmla="*/ 1318871 w 4793467"/>
              <a:gd name="connsiteY533" fmla="*/ 459 h 154118"/>
              <a:gd name="connsiteX534" fmla="*/ 1309976 w 4793467"/>
              <a:gd name="connsiteY534" fmla="*/ 459 h 154118"/>
              <a:gd name="connsiteX535" fmla="*/ 1309976 w 4793467"/>
              <a:gd name="connsiteY535" fmla="*/ 124533 h 154118"/>
              <a:gd name="connsiteX536" fmla="*/ 1279925 w 4793467"/>
              <a:gd name="connsiteY536" fmla="*/ 125909 h 154118"/>
              <a:gd name="connsiteX537" fmla="*/ 1291465 w 4793467"/>
              <a:gd name="connsiteY537" fmla="*/ 124074 h 154118"/>
              <a:gd name="connsiteX538" fmla="*/ 1291465 w 4793467"/>
              <a:gd name="connsiteY538" fmla="*/ 116965 h 154118"/>
              <a:gd name="connsiteX539" fmla="*/ 1280406 w 4793467"/>
              <a:gd name="connsiteY539" fmla="*/ 118800 h 154118"/>
              <a:gd name="connsiteX540" fmla="*/ 1267183 w 4793467"/>
              <a:gd name="connsiteY540" fmla="*/ 104122 h 154118"/>
              <a:gd name="connsiteX541" fmla="*/ 1267183 w 4793467"/>
              <a:gd name="connsiteY541" fmla="*/ 48162 h 154118"/>
              <a:gd name="connsiteX542" fmla="*/ 1290262 w 4793467"/>
              <a:gd name="connsiteY542" fmla="*/ 48162 h 154118"/>
              <a:gd name="connsiteX543" fmla="*/ 1290262 w 4793467"/>
              <a:gd name="connsiteY543" fmla="*/ 41052 h 154118"/>
              <a:gd name="connsiteX544" fmla="*/ 1267183 w 4793467"/>
              <a:gd name="connsiteY544" fmla="*/ 41052 h 154118"/>
              <a:gd name="connsiteX545" fmla="*/ 1267183 w 4793467"/>
              <a:gd name="connsiteY545" fmla="*/ 22017 h 154118"/>
              <a:gd name="connsiteX546" fmla="*/ 1258288 w 4793467"/>
              <a:gd name="connsiteY546" fmla="*/ 22017 h 154118"/>
              <a:gd name="connsiteX547" fmla="*/ 1258288 w 4793467"/>
              <a:gd name="connsiteY547" fmla="*/ 41052 h 154118"/>
              <a:gd name="connsiteX548" fmla="*/ 1245306 w 4793467"/>
              <a:gd name="connsiteY548" fmla="*/ 41052 h 154118"/>
              <a:gd name="connsiteX549" fmla="*/ 1245306 w 4793467"/>
              <a:gd name="connsiteY549" fmla="*/ 48162 h 154118"/>
              <a:gd name="connsiteX550" fmla="*/ 1258288 w 4793467"/>
              <a:gd name="connsiteY550" fmla="*/ 48162 h 154118"/>
              <a:gd name="connsiteX551" fmla="*/ 1258288 w 4793467"/>
              <a:gd name="connsiteY551" fmla="*/ 104580 h 154118"/>
              <a:gd name="connsiteX552" fmla="*/ 1279925 w 4793467"/>
              <a:gd name="connsiteY552" fmla="*/ 125909 h 154118"/>
              <a:gd name="connsiteX553" fmla="*/ 1219583 w 4793467"/>
              <a:gd name="connsiteY553" fmla="*/ 124763 h 154118"/>
              <a:gd name="connsiteX554" fmla="*/ 1228718 w 4793467"/>
              <a:gd name="connsiteY554" fmla="*/ 124763 h 154118"/>
              <a:gd name="connsiteX555" fmla="*/ 1228718 w 4793467"/>
              <a:gd name="connsiteY555" fmla="*/ 459 h 154118"/>
              <a:gd name="connsiteX556" fmla="*/ 1219583 w 4793467"/>
              <a:gd name="connsiteY556" fmla="*/ 459 h 154118"/>
              <a:gd name="connsiteX557" fmla="*/ 1219583 w 4793467"/>
              <a:gd name="connsiteY557" fmla="*/ 124533 h 154118"/>
              <a:gd name="connsiteX558" fmla="*/ 1155875 w 4793467"/>
              <a:gd name="connsiteY558" fmla="*/ 119258 h 154118"/>
              <a:gd name="connsiteX559" fmla="*/ 1134239 w 4793467"/>
              <a:gd name="connsiteY559" fmla="*/ 102287 h 154118"/>
              <a:gd name="connsiteX560" fmla="*/ 1166934 w 4793467"/>
              <a:gd name="connsiteY560" fmla="*/ 83481 h 154118"/>
              <a:gd name="connsiteX561" fmla="*/ 1184964 w 4793467"/>
              <a:gd name="connsiteY561" fmla="*/ 83481 h 154118"/>
              <a:gd name="connsiteX562" fmla="*/ 1184964 w 4793467"/>
              <a:gd name="connsiteY562" fmla="*/ 97700 h 154118"/>
              <a:gd name="connsiteX563" fmla="*/ 1155875 w 4793467"/>
              <a:gd name="connsiteY563" fmla="*/ 119258 h 154118"/>
              <a:gd name="connsiteX564" fmla="*/ 1155154 w 4793467"/>
              <a:gd name="connsiteY564" fmla="*/ 126139 h 154118"/>
              <a:gd name="connsiteX565" fmla="*/ 1184964 w 4793467"/>
              <a:gd name="connsiteY565" fmla="*/ 111919 h 154118"/>
              <a:gd name="connsiteX566" fmla="*/ 1184964 w 4793467"/>
              <a:gd name="connsiteY566" fmla="*/ 124763 h 154118"/>
              <a:gd name="connsiteX567" fmla="*/ 1193859 w 4793467"/>
              <a:gd name="connsiteY567" fmla="*/ 124763 h 154118"/>
              <a:gd name="connsiteX568" fmla="*/ 1193859 w 4793467"/>
              <a:gd name="connsiteY568" fmla="*/ 69262 h 154118"/>
              <a:gd name="connsiteX569" fmla="*/ 1163087 w 4793467"/>
              <a:gd name="connsiteY569" fmla="*/ 39447 h 154118"/>
              <a:gd name="connsiteX570" fmla="*/ 1129190 w 4793467"/>
              <a:gd name="connsiteY570" fmla="*/ 64445 h 154118"/>
              <a:gd name="connsiteX571" fmla="*/ 1137845 w 4793467"/>
              <a:gd name="connsiteY571" fmla="*/ 64445 h 154118"/>
              <a:gd name="connsiteX572" fmla="*/ 1162607 w 4793467"/>
              <a:gd name="connsiteY572" fmla="*/ 46557 h 154118"/>
              <a:gd name="connsiteX573" fmla="*/ 1184724 w 4793467"/>
              <a:gd name="connsiteY573" fmla="*/ 69032 h 154118"/>
              <a:gd name="connsiteX574" fmla="*/ 1184724 w 4793467"/>
              <a:gd name="connsiteY574" fmla="*/ 76601 h 154118"/>
              <a:gd name="connsiteX575" fmla="*/ 1166453 w 4793467"/>
              <a:gd name="connsiteY575" fmla="*/ 76601 h 154118"/>
              <a:gd name="connsiteX576" fmla="*/ 1125344 w 4793467"/>
              <a:gd name="connsiteY576" fmla="*/ 102058 h 154118"/>
              <a:gd name="connsiteX577" fmla="*/ 1155154 w 4793467"/>
              <a:gd name="connsiteY577" fmla="*/ 125909 h 154118"/>
              <a:gd name="connsiteX578" fmla="*/ 1042403 w 4793467"/>
              <a:gd name="connsiteY578" fmla="*/ 76371 h 154118"/>
              <a:gd name="connsiteX579" fmla="*/ 1073175 w 4793467"/>
              <a:gd name="connsiteY579" fmla="*/ 46557 h 154118"/>
              <a:gd name="connsiteX580" fmla="*/ 1102505 w 4793467"/>
              <a:gd name="connsiteY580" fmla="*/ 76371 h 154118"/>
              <a:gd name="connsiteX581" fmla="*/ 1042403 w 4793467"/>
              <a:gd name="connsiteY581" fmla="*/ 76371 h 154118"/>
              <a:gd name="connsiteX582" fmla="*/ 1074618 w 4793467"/>
              <a:gd name="connsiteY582" fmla="*/ 125909 h 154118"/>
              <a:gd name="connsiteX583" fmla="*/ 1111160 w 4793467"/>
              <a:gd name="connsiteY583" fmla="*/ 101140 h 154118"/>
              <a:gd name="connsiteX584" fmla="*/ 1102264 w 4793467"/>
              <a:gd name="connsiteY584" fmla="*/ 101140 h 154118"/>
              <a:gd name="connsiteX585" fmla="*/ 1074618 w 4793467"/>
              <a:gd name="connsiteY585" fmla="*/ 118570 h 154118"/>
              <a:gd name="connsiteX586" fmla="*/ 1042163 w 4793467"/>
              <a:gd name="connsiteY586" fmla="*/ 83251 h 154118"/>
              <a:gd name="connsiteX587" fmla="*/ 1111881 w 4793467"/>
              <a:gd name="connsiteY587" fmla="*/ 83251 h 154118"/>
              <a:gd name="connsiteX588" fmla="*/ 1111881 w 4793467"/>
              <a:gd name="connsiteY588" fmla="*/ 80270 h 154118"/>
              <a:gd name="connsiteX589" fmla="*/ 1073416 w 4793467"/>
              <a:gd name="connsiteY589" fmla="*/ 39447 h 154118"/>
              <a:gd name="connsiteX590" fmla="*/ 1033027 w 4793467"/>
              <a:gd name="connsiteY590" fmla="*/ 82334 h 154118"/>
              <a:gd name="connsiteX591" fmla="*/ 1033027 w 4793467"/>
              <a:gd name="connsiteY591" fmla="*/ 83710 h 154118"/>
              <a:gd name="connsiteX592" fmla="*/ 1074858 w 4793467"/>
              <a:gd name="connsiteY592" fmla="*/ 126139 h 154118"/>
              <a:gd name="connsiteX593" fmla="*/ 943356 w 4793467"/>
              <a:gd name="connsiteY593" fmla="*/ 124763 h 154118"/>
              <a:gd name="connsiteX594" fmla="*/ 952251 w 4793467"/>
              <a:gd name="connsiteY594" fmla="*/ 124763 h 154118"/>
              <a:gd name="connsiteX595" fmla="*/ 952251 w 4793467"/>
              <a:gd name="connsiteY595" fmla="*/ 73848 h 154118"/>
              <a:gd name="connsiteX596" fmla="*/ 981340 w 4793467"/>
              <a:gd name="connsiteY596" fmla="*/ 46786 h 154118"/>
              <a:gd name="connsiteX597" fmla="*/ 1005621 w 4793467"/>
              <a:gd name="connsiteY597" fmla="*/ 72472 h 154118"/>
              <a:gd name="connsiteX598" fmla="*/ 1005621 w 4793467"/>
              <a:gd name="connsiteY598" fmla="*/ 124763 h 154118"/>
              <a:gd name="connsiteX599" fmla="*/ 1014516 w 4793467"/>
              <a:gd name="connsiteY599" fmla="*/ 124763 h 154118"/>
              <a:gd name="connsiteX600" fmla="*/ 1014516 w 4793467"/>
              <a:gd name="connsiteY600" fmla="*/ 73160 h 154118"/>
              <a:gd name="connsiteX601" fmla="*/ 983263 w 4793467"/>
              <a:gd name="connsiteY601" fmla="*/ 39676 h 154118"/>
              <a:gd name="connsiteX602" fmla="*/ 952010 w 4793467"/>
              <a:gd name="connsiteY602" fmla="*/ 57336 h 154118"/>
              <a:gd name="connsiteX603" fmla="*/ 952010 w 4793467"/>
              <a:gd name="connsiteY603" fmla="*/ 459 h 154118"/>
              <a:gd name="connsiteX604" fmla="*/ 943115 w 4793467"/>
              <a:gd name="connsiteY604" fmla="*/ 459 h 154118"/>
              <a:gd name="connsiteX605" fmla="*/ 943115 w 4793467"/>
              <a:gd name="connsiteY605" fmla="*/ 124533 h 154118"/>
              <a:gd name="connsiteX606" fmla="*/ 828922 w 4793467"/>
              <a:gd name="connsiteY606" fmla="*/ 153889 h 154118"/>
              <a:gd name="connsiteX607" fmla="*/ 838298 w 4793467"/>
              <a:gd name="connsiteY607" fmla="*/ 153889 h 154118"/>
              <a:gd name="connsiteX608" fmla="*/ 887101 w 4793467"/>
              <a:gd name="connsiteY608" fmla="*/ 40823 h 154118"/>
              <a:gd name="connsiteX609" fmla="*/ 877965 w 4793467"/>
              <a:gd name="connsiteY609" fmla="*/ 40823 h 154118"/>
              <a:gd name="connsiteX610" fmla="*/ 849837 w 4793467"/>
              <a:gd name="connsiteY610" fmla="*/ 107791 h 154118"/>
              <a:gd name="connsiteX611" fmla="*/ 819787 w 4793467"/>
              <a:gd name="connsiteY611" fmla="*/ 40823 h 154118"/>
              <a:gd name="connsiteX612" fmla="*/ 810170 w 4793467"/>
              <a:gd name="connsiteY612" fmla="*/ 40823 h 154118"/>
              <a:gd name="connsiteX613" fmla="*/ 845029 w 4793467"/>
              <a:gd name="connsiteY613" fmla="*/ 117653 h 154118"/>
              <a:gd name="connsiteX614" fmla="*/ 828922 w 4793467"/>
              <a:gd name="connsiteY614" fmla="*/ 154118 h 154118"/>
              <a:gd name="connsiteX615" fmla="*/ 762089 w 4793467"/>
              <a:gd name="connsiteY615" fmla="*/ 124763 h 154118"/>
              <a:gd name="connsiteX616" fmla="*/ 770984 w 4793467"/>
              <a:gd name="connsiteY616" fmla="*/ 124763 h 154118"/>
              <a:gd name="connsiteX617" fmla="*/ 770984 w 4793467"/>
              <a:gd name="connsiteY617" fmla="*/ 78206 h 154118"/>
              <a:gd name="connsiteX618" fmla="*/ 800795 w 4793467"/>
              <a:gd name="connsiteY618" fmla="*/ 47703 h 154118"/>
              <a:gd name="connsiteX619" fmla="*/ 800795 w 4793467"/>
              <a:gd name="connsiteY619" fmla="*/ 39676 h 154118"/>
              <a:gd name="connsiteX620" fmla="*/ 770984 w 4793467"/>
              <a:gd name="connsiteY620" fmla="*/ 58482 h 154118"/>
              <a:gd name="connsiteX621" fmla="*/ 770984 w 4793467"/>
              <a:gd name="connsiteY621" fmla="*/ 40823 h 154118"/>
              <a:gd name="connsiteX622" fmla="*/ 762089 w 4793467"/>
              <a:gd name="connsiteY622" fmla="*/ 40823 h 154118"/>
              <a:gd name="connsiteX623" fmla="*/ 762089 w 4793467"/>
              <a:gd name="connsiteY623" fmla="*/ 124763 h 154118"/>
              <a:gd name="connsiteX624" fmla="*/ 698862 w 4793467"/>
              <a:gd name="connsiteY624" fmla="*/ 119258 h 154118"/>
              <a:gd name="connsiteX625" fmla="*/ 677226 w 4793467"/>
              <a:gd name="connsiteY625" fmla="*/ 102287 h 154118"/>
              <a:gd name="connsiteX626" fmla="*/ 709921 w 4793467"/>
              <a:gd name="connsiteY626" fmla="*/ 83481 h 154118"/>
              <a:gd name="connsiteX627" fmla="*/ 727951 w 4793467"/>
              <a:gd name="connsiteY627" fmla="*/ 83481 h 154118"/>
              <a:gd name="connsiteX628" fmla="*/ 727951 w 4793467"/>
              <a:gd name="connsiteY628" fmla="*/ 97700 h 154118"/>
              <a:gd name="connsiteX629" fmla="*/ 698862 w 4793467"/>
              <a:gd name="connsiteY629" fmla="*/ 119258 h 154118"/>
              <a:gd name="connsiteX630" fmla="*/ 698141 w 4793467"/>
              <a:gd name="connsiteY630" fmla="*/ 126139 h 154118"/>
              <a:gd name="connsiteX631" fmla="*/ 727951 w 4793467"/>
              <a:gd name="connsiteY631" fmla="*/ 111919 h 154118"/>
              <a:gd name="connsiteX632" fmla="*/ 727951 w 4793467"/>
              <a:gd name="connsiteY632" fmla="*/ 124763 h 154118"/>
              <a:gd name="connsiteX633" fmla="*/ 736846 w 4793467"/>
              <a:gd name="connsiteY633" fmla="*/ 124763 h 154118"/>
              <a:gd name="connsiteX634" fmla="*/ 736846 w 4793467"/>
              <a:gd name="connsiteY634" fmla="*/ 69262 h 154118"/>
              <a:gd name="connsiteX635" fmla="*/ 706074 w 4793467"/>
              <a:gd name="connsiteY635" fmla="*/ 39447 h 154118"/>
              <a:gd name="connsiteX636" fmla="*/ 672177 w 4793467"/>
              <a:gd name="connsiteY636" fmla="*/ 64445 h 154118"/>
              <a:gd name="connsiteX637" fmla="*/ 680832 w 4793467"/>
              <a:gd name="connsiteY637" fmla="*/ 64445 h 154118"/>
              <a:gd name="connsiteX638" fmla="*/ 705594 w 4793467"/>
              <a:gd name="connsiteY638" fmla="*/ 46557 h 154118"/>
              <a:gd name="connsiteX639" fmla="*/ 727951 w 4793467"/>
              <a:gd name="connsiteY639" fmla="*/ 69032 h 154118"/>
              <a:gd name="connsiteX640" fmla="*/ 727951 w 4793467"/>
              <a:gd name="connsiteY640" fmla="*/ 76601 h 154118"/>
              <a:gd name="connsiteX641" fmla="*/ 709680 w 4793467"/>
              <a:gd name="connsiteY641" fmla="*/ 76601 h 154118"/>
              <a:gd name="connsiteX642" fmla="*/ 668571 w 4793467"/>
              <a:gd name="connsiteY642" fmla="*/ 102058 h 154118"/>
              <a:gd name="connsiteX643" fmla="*/ 698381 w 4793467"/>
              <a:gd name="connsiteY643" fmla="*/ 125909 h 154118"/>
              <a:gd name="connsiteX644" fmla="*/ 524567 w 4793467"/>
              <a:gd name="connsiteY644" fmla="*/ 124533 h 154118"/>
              <a:gd name="connsiteX645" fmla="*/ 533462 w 4793467"/>
              <a:gd name="connsiteY645" fmla="*/ 124533 h 154118"/>
              <a:gd name="connsiteX646" fmla="*/ 533462 w 4793467"/>
              <a:gd name="connsiteY646" fmla="*/ 73390 h 154118"/>
              <a:gd name="connsiteX647" fmla="*/ 560628 w 4793467"/>
              <a:gd name="connsiteY647" fmla="*/ 46786 h 154118"/>
              <a:gd name="connsiteX648" fmla="*/ 582746 w 4793467"/>
              <a:gd name="connsiteY648" fmla="*/ 71784 h 154118"/>
              <a:gd name="connsiteX649" fmla="*/ 582746 w 4793467"/>
              <a:gd name="connsiteY649" fmla="*/ 124763 h 154118"/>
              <a:gd name="connsiteX650" fmla="*/ 591641 w 4793467"/>
              <a:gd name="connsiteY650" fmla="*/ 124763 h 154118"/>
              <a:gd name="connsiteX651" fmla="*/ 591641 w 4793467"/>
              <a:gd name="connsiteY651" fmla="*/ 73619 h 154118"/>
              <a:gd name="connsiteX652" fmla="*/ 618807 w 4793467"/>
              <a:gd name="connsiteY652" fmla="*/ 47015 h 154118"/>
              <a:gd name="connsiteX653" fmla="*/ 640924 w 4793467"/>
              <a:gd name="connsiteY653" fmla="*/ 72014 h 154118"/>
              <a:gd name="connsiteX654" fmla="*/ 640924 w 4793467"/>
              <a:gd name="connsiteY654" fmla="*/ 124992 h 154118"/>
              <a:gd name="connsiteX655" fmla="*/ 649819 w 4793467"/>
              <a:gd name="connsiteY655" fmla="*/ 124992 h 154118"/>
              <a:gd name="connsiteX656" fmla="*/ 649819 w 4793467"/>
              <a:gd name="connsiteY656" fmla="*/ 72472 h 154118"/>
              <a:gd name="connsiteX657" fmla="*/ 620249 w 4793467"/>
              <a:gd name="connsiteY657" fmla="*/ 39676 h 154118"/>
              <a:gd name="connsiteX658" fmla="*/ 588996 w 4793467"/>
              <a:gd name="connsiteY658" fmla="*/ 58482 h 154118"/>
              <a:gd name="connsiteX659" fmla="*/ 562071 w 4793467"/>
              <a:gd name="connsiteY659" fmla="*/ 39676 h 154118"/>
              <a:gd name="connsiteX660" fmla="*/ 533222 w 4793467"/>
              <a:gd name="connsiteY660" fmla="*/ 56877 h 154118"/>
              <a:gd name="connsiteX661" fmla="*/ 533222 w 4793467"/>
              <a:gd name="connsiteY661" fmla="*/ 41052 h 154118"/>
              <a:gd name="connsiteX662" fmla="*/ 524327 w 4793467"/>
              <a:gd name="connsiteY662" fmla="*/ 41052 h 154118"/>
              <a:gd name="connsiteX663" fmla="*/ 524327 w 4793467"/>
              <a:gd name="connsiteY663" fmla="*/ 124992 h 154118"/>
              <a:gd name="connsiteX664" fmla="*/ 489468 w 4793467"/>
              <a:gd name="connsiteY664" fmla="*/ 124533 h 154118"/>
              <a:gd name="connsiteX665" fmla="*/ 498363 w 4793467"/>
              <a:gd name="connsiteY665" fmla="*/ 124533 h 154118"/>
              <a:gd name="connsiteX666" fmla="*/ 498363 w 4793467"/>
              <a:gd name="connsiteY666" fmla="*/ 40594 h 154118"/>
              <a:gd name="connsiteX667" fmla="*/ 489468 w 4793467"/>
              <a:gd name="connsiteY667" fmla="*/ 40594 h 154118"/>
              <a:gd name="connsiteX668" fmla="*/ 489468 w 4793467"/>
              <a:gd name="connsiteY668" fmla="*/ 124533 h 154118"/>
              <a:gd name="connsiteX669" fmla="*/ 493795 w 4793467"/>
              <a:gd name="connsiteY669" fmla="*/ 22476 h 154118"/>
              <a:gd name="connsiteX670" fmla="*/ 500046 w 4793467"/>
              <a:gd name="connsiteY670" fmla="*/ 16283 h 154118"/>
              <a:gd name="connsiteX671" fmla="*/ 493795 w 4793467"/>
              <a:gd name="connsiteY671" fmla="*/ 10320 h 154118"/>
              <a:gd name="connsiteX672" fmla="*/ 487545 w 4793467"/>
              <a:gd name="connsiteY672" fmla="*/ 16283 h 154118"/>
              <a:gd name="connsiteX673" fmla="*/ 493795 w 4793467"/>
              <a:gd name="connsiteY673" fmla="*/ 22476 h 154118"/>
              <a:gd name="connsiteX674" fmla="*/ 432251 w 4793467"/>
              <a:gd name="connsiteY674" fmla="*/ 124533 h 154118"/>
              <a:gd name="connsiteX675" fmla="*/ 441146 w 4793467"/>
              <a:gd name="connsiteY675" fmla="*/ 124533 h 154118"/>
              <a:gd name="connsiteX676" fmla="*/ 441146 w 4793467"/>
              <a:gd name="connsiteY676" fmla="*/ 77977 h 154118"/>
              <a:gd name="connsiteX677" fmla="*/ 470957 w 4793467"/>
              <a:gd name="connsiteY677" fmla="*/ 47474 h 154118"/>
              <a:gd name="connsiteX678" fmla="*/ 470957 w 4793467"/>
              <a:gd name="connsiteY678" fmla="*/ 39447 h 154118"/>
              <a:gd name="connsiteX679" fmla="*/ 441146 w 4793467"/>
              <a:gd name="connsiteY679" fmla="*/ 58253 h 154118"/>
              <a:gd name="connsiteX680" fmla="*/ 441146 w 4793467"/>
              <a:gd name="connsiteY680" fmla="*/ 40594 h 154118"/>
              <a:gd name="connsiteX681" fmla="*/ 432251 w 4793467"/>
              <a:gd name="connsiteY681" fmla="*/ 40594 h 154118"/>
              <a:gd name="connsiteX682" fmla="*/ 432251 w 4793467"/>
              <a:gd name="connsiteY682" fmla="*/ 124533 h 154118"/>
              <a:gd name="connsiteX683" fmla="*/ 372630 w 4793467"/>
              <a:gd name="connsiteY683" fmla="*/ 118570 h 154118"/>
              <a:gd name="connsiteX684" fmla="*/ 339695 w 4793467"/>
              <a:gd name="connsiteY684" fmla="*/ 83251 h 154118"/>
              <a:gd name="connsiteX685" fmla="*/ 339695 w 4793467"/>
              <a:gd name="connsiteY685" fmla="*/ 81875 h 154118"/>
              <a:gd name="connsiteX686" fmla="*/ 372390 w 4793467"/>
              <a:gd name="connsiteY686" fmla="*/ 46327 h 154118"/>
              <a:gd name="connsiteX687" fmla="*/ 403643 w 4793467"/>
              <a:gd name="connsiteY687" fmla="*/ 81875 h 154118"/>
              <a:gd name="connsiteX688" fmla="*/ 403643 w 4793467"/>
              <a:gd name="connsiteY688" fmla="*/ 83251 h 154118"/>
              <a:gd name="connsiteX689" fmla="*/ 372630 w 4793467"/>
              <a:gd name="connsiteY689" fmla="*/ 118570 h 154118"/>
              <a:gd name="connsiteX690" fmla="*/ 330800 w 4793467"/>
              <a:gd name="connsiteY690" fmla="*/ 153660 h 154118"/>
              <a:gd name="connsiteX691" fmla="*/ 339695 w 4793467"/>
              <a:gd name="connsiteY691" fmla="*/ 153660 h 154118"/>
              <a:gd name="connsiteX692" fmla="*/ 339695 w 4793467"/>
              <a:gd name="connsiteY692" fmla="*/ 105268 h 154118"/>
              <a:gd name="connsiteX693" fmla="*/ 373111 w 4793467"/>
              <a:gd name="connsiteY693" fmla="*/ 125680 h 154118"/>
              <a:gd name="connsiteX694" fmla="*/ 412778 w 4793467"/>
              <a:gd name="connsiteY694" fmla="*/ 82793 h 154118"/>
              <a:gd name="connsiteX695" fmla="*/ 412778 w 4793467"/>
              <a:gd name="connsiteY695" fmla="*/ 81417 h 154118"/>
              <a:gd name="connsiteX696" fmla="*/ 373111 w 4793467"/>
              <a:gd name="connsiteY696" fmla="*/ 38988 h 154118"/>
              <a:gd name="connsiteX697" fmla="*/ 339695 w 4793467"/>
              <a:gd name="connsiteY697" fmla="*/ 59858 h 154118"/>
              <a:gd name="connsiteX698" fmla="*/ 339695 w 4793467"/>
              <a:gd name="connsiteY698" fmla="*/ 40364 h 154118"/>
              <a:gd name="connsiteX699" fmla="*/ 330800 w 4793467"/>
              <a:gd name="connsiteY699" fmla="*/ 40364 h 154118"/>
              <a:gd name="connsiteX700" fmla="*/ 330800 w 4793467"/>
              <a:gd name="connsiteY700" fmla="*/ 153430 h 154118"/>
              <a:gd name="connsiteX701" fmla="*/ 202422 w 4793467"/>
              <a:gd name="connsiteY701" fmla="*/ 76371 h 154118"/>
              <a:gd name="connsiteX702" fmla="*/ 233194 w 4793467"/>
              <a:gd name="connsiteY702" fmla="*/ 46557 h 154118"/>
              <a:gd name="connsiteX703" fmla="*/ 262524 w 4793467"/>
              <a:gd name="connsiteY703" fmla="*/ 76371 h 154118"/>
              <a:gd name="connsiteX704" fmla="*/ 202422 w 4793467"/>
              <a:gd name="connsiteY704" fmla="*/ 76371 h 154118"/>
              <a:gd name="connsiteX705" fmla="*/ 234637 w 4793467"/>
              <a:gd name="connsiteY705" fmla="*/ 125909 h 154118"/>
              <a:gd name="connsiteX706" fmla="*/ 271179 w 4793467"/>
              <a:gd name="connsiteY706" fmla="*/ 101140 h 154118"/>
              <a:gd name="connsiteX707" fmla="*/ 262284 w 4793467"/>
              <a:gd name="connsiteY707" fmla="*/ 101140 h 154118"/>
              <a:gd name="connsiteX708" fmla="*/ 234637 w 4793467"/>
              <a:gd name="connsiteY708" fmla="*/ 118570 h 154118"/>
              <a:gd name="connsiteX709" fmla="*/ 202182 w 4793467"/>
              <a:gd name="connsiteY709" fmla="*/ 83251 h 154118"/>
              <a:gd name="connsiteX710" fmla="*/ 271900 w 4793467"/>
              <a:gd name="connsiteY710" fmla="*/ 83251 h 154118"/>
              <a:gd name="connsiteX711" fmla="*/ 271900 w 4793467"/>
              <a:gd name="connsiteY711" fmla="*/ 80270 h 154118"/>
              <a:gd name="connsiteX712" fmla="*/ 233435 w 4793467"/>
              <a:gd name="connsiteY712" fmla="*/ 39447 h 154118"/>
              <a:gd name="connsiteX713" fmla="*/ 193047 w 4793467"/>
              <a:gd name="connsiteY713" fmla="*/ 82334 h 154118"/>
              <a:gd name="connsiteX714" fmla="*/ 193047 w 4793467"/>
              <a:gd name="connsiteY714" fmla="*/ 83710 h 154118"/>
              <a:gd name="connsiteX715" fmla="*/ 234877 w 4793467"/>
              <a:gd name="connsiteY715" fmla="*/ 126139 h 154118"/>
              <a:gd name="connsiteX716" fmla="*/ 103375 w 4793467"/>
              <a:gd name="connsiteY716" fmla="*/ 124763 h 154118"/>
              <a:gd name="connsiteX717" fmla="*/ 112270 w 4793467"/>
              <a:gd name="connsiteY717" fmla="*/ 124763 h 154118"/>
              <a:gd name="connsiteX718" fmla="*/ 112270 w 4793467"/>
              <a:gd name="connsiteY718" fmla="*/ 73848 h 154118"/>
              <a:gd name="connsiteX719" fmla="*/ 141359 w 4793467"/>
              <a:gd name="connsiteY719" fmla="*/ 46786 h 154118"/>
              <a:gd name="connsiteX720" fmla="*/ 165640 w 4793467"/>
              <a:gd name="connsiteY720" fmla="*/ 72472 h 154118"/>
              <a:gd name="connsiteX721" fmla="*/ 165640 w 4793467"/>
              <a:gd name="connsiteY721" fmla="*/ 124763 h 154118"/>
              <a:gd name="connsiteX722" fmla="*/ 174535 w 4793467"/>
              <a:gd name="connsiteY722" fmla="*/ 124763 h 154118"/>
              <a:gd name="connsiteX723" fmla="*/ 174535 w 4793467"/>
              <a:gd name="connsiteY723" fmla="*/ 73160 h 154118"/>
              <a:gd name="connsiteX724" fmla="*/ 143282 w 4793467"/>
              <a:gd name="connsiteY724" fmla="*/ 39676 h 154118"/>
              <a:gd name="connsiteX725" fmla="*/ 112029 w 4793467"/>
              <a:gd name="connsiteY725" fmla="*/ 57336 h 154118"/>
              <a:gd name="connsiteX726" fmla="*/ 112029 w 4793467"/>
              <a:gd name="connsiteY726" fmla="*/ 459 h 154118"/>
              <a:gd name="connsiteX727" fmla="*/ 103134 w 4793467"/>
              <a:gd name="connsiteY727" fmla="*/ 459 h 154118"/>
              <a:gd name="connsiteX728" fmla="*/ 103134 w 4793467"/>
              <a:gd name="connsiteY728" fmla="*/ 124533 h 154118"/>
              <a:gd name="connsiteX729" fmla="*/ 39667 w 4793467"/>
              <a:gd name="connsiteY729" fmla="*/ 124763 h 154118"/>
              <a:gd name="connsiteX730" fmla="*/ 48803 w 4793467"/>
              <a:gd name="connsiteY730" fmla="*/ 124763 h 154118"/>
              <a:gd name="connsiteX731" fmla="*/ 48803 w 4793467"/>
              <a:gd name="connsiteY731" fmla="*/ 17201 h 154118"/>
              <a:gd name="connsiteX732" fmla="*/ 86066 w 4793467"/>
              <a:gd name="connsiteY732" fmla="*/ 17201 h 154118"/>
              <a:gd name="connsiteX733" fmla="*/ 86066 w 4793467"/>
              <a:gd name="connsiteY733" fmla="*/ 9862 h 154118"/>
              <a:gd name="connsiteX734" fmla="*/ 0 w 4793467"/>
              <a:gd name="connsiteY734" fmla="*/ 9862 h 154118"/>
              <a:gd name="connsiteX735" fmla="*/ 0 w 4793467"/>
              <a:gd name="connsiteY735" fmla="*/ 17201 h 154118"/>
              <a:gd name="connsiteX736" fmla="*/ 37263 w 4793467"/>
              <a:gd name="connsiteY736" fmla="*/ 17201 h 154118"/>
              <a:gd name="connsiteX737" fmla="*/ 37263 w 4793467"/>
              <a:gd name="connsiteY737" fmla="*/ 124533 h 15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Lst>
            <a:rect l="l" t="t" r="r" b="b"/>
            <a:pathLst>
              <a:path w="4793467" h="154118">
                <a:moveTo>
                  <a:pt x="4723991" y="76371"/>
                </a:moveTo>
                <a:cubicBezTo>
                  <a:pt x="4725674" y="58024"/>
                  <a:pt x="4737694" y="46557"/>
                  <a:pt x="4754763" y="46557"/>
                </a:cubicBezTo>
                <a:cubicBezTo>
                  <a:pt x="4771832" y="46557"/>
                  <a:pt x="4783131" y="55960"/>
                  <a:pt x="4784092" y="76371"/>
                </a:cubicBezTo>
                <a:lnTo>
                  <a:pt x="4723991" y="76371"/>
                </a:lnTo>
                <a:close/>
                <a:moveTo>
                  <a:pt x="4756205" y="125909"/>
                </a:moveTo>
                <a:cubicBezTo>
                  <a:pt x="4774957" y="125909"/>
                  <a:pt x="4788900" y="117194"/>
                  <a:pt x="4792747" y="101140"/>
                </a:cubicBezTo>
                <a:lnTo>
                  <a:pt x="4783852" y="101140"/>
                </a:lnTo>
                <a:cubicBezTo>
                  <a:pt x="4780727" y="112837"/>
                  <a:pt x="4770870" y="118570"/>
                  <a:pt x="4756205" y="118570"/>
                </a:cubicBezTo>
                <a:cubicBezTo>
                  <a:pt x="4735290" y="118570"/>
                  <a:pt x="4723991" y="105727"/>
                  <a:pt x="4723750" y="83251"/>
                </a:cubicBezTo>
                <a:lnTo>
                  <a:pt x="4793468" y="83251"/>
                </a:lnTo>
                <a:lnTo>
                  <a:pt x="4793468" y="80270"/>
                </a:lnTo>
                <a:cubicBezTo>
                  <a:pt x="4793468" y="52520"/>
                  <a:pt x="4776159" y="39447"/>
                  <a:pt x="4755003" y="39447"/>
                </a:cubicBezTo>
                <a:cubicBezTo>
                  <a:pt x="4731443" y="39447"/>
                  <a:pt x="4714615" y="56877"/>
                  <a:pt x="4714615" y="82334"/>
                </a:cubicBezTo>
                <a:lnTo>
                  <a:pt x="4714615" y="83710"/>
                </a:lnTo>
                <a:cubicBezTo>
                  <a:pt x="4714615" y="108938"/>
                  <a:pt x="4730962" y="126139"/>
                  <a:pt x="4756446" y="126139"/>
                </a:cubicBezTo>
                <a:moveTo>
                  <a:pt x="4624943" y="124763"/>
                </a:moveTo>
                <a:lnTo>
                  <a:pt x="4633838" y="124763"/>
                </a:lnTo>
                <a:lnTo>
                  <a:pt x="4633838" y="73848"/>
                </a:lnTo>
                <a:cubicBezTo>
                  <a:pt x="4633838" y="56189"/>
                  <a:pt x="4648263" y="46786"/>
                  <a:pt x="4662927" y="46786"/>
                </a:cubicBezTo>
                <a:cubicBezTo>
                  <a:pt x="4678554" y="46786"/>
                  <a:pt x="4687208" y="54584"/>
                  <a:pt x="4687208" y="72472"/>
                </a:cubicBezTo>
                <a:lnTo>
                  <a:pt x="4687208" y="124763"/>
                </a:lnTo>
                <a:lnTo>
                  <a:pt x="4696103" y="124763"/>
                </a:lnTo>
                <a:lnTo>
                  <a:pt x="4696103" y="73160"/>
                </a:lnTo>
                <a:cubicBezTo>
                  <a:pt x="4696103" y="49309"/>
                  <a:pt x="4683602" y="39676"/>
                  <a:pt x="4664850" y="39676"/>
                </a:cubicBezTo>
                <a:cubicBezTo>
                  <a:pt x="4649224" y="39676"/>
                  <a:pt x="4637685" y="48162"/>
                  <a:pt x="4633598" y="57336"/>
                </a:cubicBezTo>
                <a:lnTo>
                  <a:pt x="4633598" y="41052"/>
                </a:lnTo>
                <a:lnTo>
                  <a:pt x="4624703" y="41052"/>
                </a:lnTo>
                <a:lnTo>
                  <a:pt x="4624703" y="124992"/>
                </a:lnTo>
                <a:close/>
                <a:moveTo>
                  <a:pt x="4589844" y="124763"/>
                </a:moveTo>
                <a:lnTo>
                  <a:pt x="4598739" y="124763"/>
                </a:lnTo>
                <a:lnTo>
                  <a:pt x="4598739" y="40594"/>
                </a:lnTo>
                <a:lnTo>
                  <a:pt x="4589844" y="40594"/>
                </a:lnTo>
                <a:lnTo>
                  <a:pt x="4589844" y="124533"/>
                </a:lnTo>
                <a:close/>
                <a:moveTo>
                  <a:pt x="4594171" y="22705"/>
                </a:moveTo>
                <a:cubicBezTo>
                  <a:pt x="4597777" y="22705"/>
                  <a:pt x="4600422" y="19953"/>
                  <a:pt x="4600422" y="16513"/>
                </a:cubicBezTo>
                <a:cubicBezTo>
                  <a:pt x="4600422" y="13302"/>
                  <a:pt x="4597777" y="10550"/>
                  <a:pt x="4594171" y="10550"/>
                </a:cubicBezTo>
                <a:cubicBezTo>
                  <a:pt x="4590565" y="10550"/>
                  <a:pt x="4587680" y="13302"/>
                  <a:pt x="4587680" y="16513"/>
                </a:cubicBezTo>
                <a:cubicBezTo>
                  <a:pt x="4587680" y="19953"/>
                  <a:pt x="4590565" y="22705"/>
                  <a:pt x="4594171" y="22705"/>
                </a:cubicBezTo>
                <a:moveTo>
                  <a:pt x="4533108" y="125909"/>
                </a:moveTo>
                <a:cubicBezTo>
                  <a:pt x="4553061" y="125909"/>
                  <a:pt x="4568207" y="113525"/>
                  <a:pt x="4570611" y="95636"/>
                </a:cubicBezTo>
                <a:lnTo>
                  <a:pt x="4562437" y="95636"/>
                </a:lnTo>
                <a:cubicBezTo>
                  <a:pt x="4560274" y="110773"/>
                  <a:pt x="4547772" y="118800"/>
                  <a:pt x="4533108" y="118800"/>
                </a:cubicBezTo>
                <a:cubicBezTo>
                  <a:pt x="4514596" y="118800"/>
                  <a:pt x="4500172" y="105727"/>
                  <a:pt x="4500172" y="83710"/>
                </a:cubicBezTo>
                <a:lnTo>
                  <a:pt x="4500172" y="82334"/>
                </a:lnTo>
                <a:cubicBezTo>
                  <a:pt x="4500172" y="60088"/>
                  <a:pt x="4514596" y="46786"/>
                  <a:pt x="4533108" y="46786"/>
                </a:cubicBezTo>
                <a:cubicBezTo>
                  <a:pt x="4546811" y="46786"/>
                  <a:pt x="4558831" y="53437"/>
                  <a:pt x="4560995" y="67427"/>
                </a:cubicBezTo>
                <a:lnTo>
                  <a:pt x="4569650" y="67427"/>
                </a:lnTo>
                <a:cubicBezTo>
                  <a:pt x="4567245" y="48391"/>
                  <a:pt x="4550898" y="39447"/>
                  <a:pt x="4532867" y="39447"/>
                </a:cubicBezTo>
                <a:cubicBezTo>
                  <a:pt x="4509548" y="39447"/>
                  <a:pt x="4490796" y="56648"/>
                  <a:pt x="4490796" y="82334"/>
                </a:cubicBezTo>
                <a:lnTo>
                  <a:pt x="4490796" y="83710"/>
                </a:lnTo>
                <a:cubicBezTo>
                  <a:pt x="4490796" y="109167"/>
                  <a:pt x="4509067" y="126139"/>
                  <a:pt x="4532867" y="126139"/>
                </a:cubicBezTo>
                <a:moveTo>
                  <a:pt x="4462188" y="124763"/>
                </a:moveTo>
                <a:lnTo>
                  <a:pt x="4471083" y="124763"/>
                </a:lnTo>
                <a:lnTo>
                  <a:pt x="4471083" y="40594"/>
                </a:lnTo>
                <a:lnTo>
                  <a:pt x="4462188" y="40594"/>
                </a:lnTo>
                <a:lnTo>
                  <a:pt x="4462188" y="124533"/>
                </a:lnTo>
                <a:close/>
                <a:moveTo>
                  <a:pt x="4466515" y="22705"/>
                </a:moveTo>
                <a:cubicBezTo>
                  <a:pt x="4470121" y="22705"/>
                  <a:pt x="4472766" y="19953"/>
                  <a:pt x="4472766" y="16513"/>
                </a:cubicBezTo>
                <a:cubicBezTo>
                  <a:pt x="4472766" y="13302"/>
                  <a:pt x="4470121" y="10550"/>
                  <a:pt x="4466515" y="10550"/>
                </a:cubicBezTo>
                <a:cubicBezTo>
                  <a:pt x="4462909" y="10550"/>
                  <a:pt x="4460024" y="13302"/>
                  <a:pt x="4460024" y="16513"/>
                </a:cubicBezTo>
                <a:cubicBezTo>
                  <a:pt x="4460024" y="19953"/>
                  <a:pt x="4462909" y="22705"/>
                  <a:pt x="4466515" y="22705"/>
                </a:cubicBezTo>
                <a:moveTo>
                  <a:pt x="4394393" y="118800"/>
                </a:moveTo>
                <a:cubicBezTo>
                  <a:pt x="4376843" y="118800"/>
                  <a:pt x="4363140" y="106644"/>
                  <a:pt x="4363140" y="83710"/>
                </a:cubicBezTo>
                <a:lnTo>
                  <a:pt x="4363140" y="82334"/>
                </a:lnTo>
                <a:cubicBezTo>
                  <a:pt x="4363140" y="59629"/>
                  <a:pt x="4376843" y="46786"/>
                  <a:pt x="4395595" y="46786"/>
                </a:cubicBezTo>
                <a:cubicBezTo>
                  <a:pt x="4414347" y="46786"/>
                  <a:pt x="4427088" y="58941"/>
                  <a:pt x="4427088" y="82105"/>
                </a:cubicBezTo>
                <a:lnTo>
                  <a:pt x="4427088" y="83481"/>
                </a:lnTo>
                <a:cubicBezTo>
                  <a:pt x="4427088" y="106644"/>
                  <a:pt x="4412183" y="119029"/>
                  <a:pt x="4394393" y="119029"/>
                </a:cubicBezTo>
                <a:moveTo>
                  <a:pt x="4393431" y="126139"/>
                </a:moveTo>
                <a:cubicBezTo>
                  <a:pt x="4410020" y="126139"/>
                  <a:pt x="4422280" y="115589"/>
                  <a:pt x="4426848" y="105498"/>
                </a:cubicBezTo>
                <a:lnTo>
                  <a:pt x="4426848" y="124992"/>
                </a:lnTo>
                <a:lnTo>
                  <a:pt x="4435743" y="124992"/>
                </a:lnTo>
                <a:lnTo>
                  <a:pt x="4435743" y="459"/>
                </a:lnTo>
                <a:lnTo>
                  <a:pt x="4426848" y="459"/>
                </a:lnTo>
                <a:lnTo>
                  <a:pt x="4426848" y="59170"/>
                </a:lnTo>
                <a:cubicBezTo>
                  <a:pt x="4421799" y="48850"/>
                  <a:pt x="4411943" y="39218"/>
                  <a:pt x="4394634" y="39218"/>
                </a:cubicBezTo>
                <a:cubicBezTo>
                  <a:pt x="4371314" y="39218"/>
                  <a:pt x="4353765" y="56648"/>
                  <a:pt x="4353765" y="82334"/>
                </a:cubicBezTo>
                <a:lnTo>
                  <a:pt x="4353765" y="83710"/>
                </a:lnTo>
                <a:cubicBezTo>
                  <a:pt x="4353765" y="110314"/>
                  <a:pt x="4370833" y="125680"/>
                  <a:pt x="4393431" y="125680"/>
                </a:cubicBezTo>
                <a:moveTo>
                  <a:pt x="4271786" y="76142"/>
                </a:moveTo>
                <a:cubicBezTo>
                  <a:pt x="4273468" y="57794"/>
                  <a:pt x="4285729" y="46327"/>
                  <a:pt x="4302558" y="46327"/>
                </a:cubicBezTo>
                <a:cubicBezTo>
                  <a:pt x="4319386" y="46327"/>
                  <a:pt x="4330926" y="55730"/>
                  <a:pt x="4331887" y="76142"/>
                </a:cubicBezTo>
                <a:lnTo>
                  <a:pt x="4271786" y="76142"/>
                </a:lnTo>
                <a:close/>
                <a:moveTo>
                  <a:pt x="4304000" y="125680"/>
                </a:moveTo>
                <a:cubicBezTo>
                  <a:pt x="4322752" y="125680"/>
                  <a:pt x="4336695" y="116965"/>
                  <a:pt x="4340542" y="100911"/>
                </a:cubicBezTo>
                <a:lnTo>
                  <a:pt x="4331647" y="100911"/>
                </a:lnTo>
                <a:cubicBezTo>
                  <a:pt x="4328522" y="112607"/>
                  <a:pt x="4318665" y="118341"/>
                  <a:pt x="4304000" y="118341"/>
                </a:cubicBezTo>
                <a:cubicBezTo>
                  <a:pt x="4283085" y="118341"/>
                  <a:pt x="4271786" y="105498"/>
                  <a:pt x="4271545" y="83022"/>
                </a:cubicBezTo>
                <a:lnTo>
                  <a:pt x="4341263" y="83022"/>
                </a:lnTo>
                <a:lnTo>
                  <a:pt x="4341263" y="80041"/>
                </a:lnTo>
                <a:cubicBezTo>
                  <a:pt x="4341263" y="52290"/>
                  <a:pt x="4323954" y="39218"/>
                  <a:pt x="4302798" y="39218"/>
                </a:cubicBezTo>
                <a:cubicBezTo>
                  <a:pt x="4279238" y="39218"/>
                  <a:pt x="4262410" y="56648"/>
                  <a:pt x="4262410" y="82105"/>
                </a:cubicBezTo>
                <a:lnTo>
                  <a:pt x="4262410" y="83481"/>
                </a:lnTo>
                <a:cubicBezTo>
                  <a:pt x="4262410" y="108709"/>
                  <a:pt x="4278757" y="125909"/>
                  <a:pt x="4304240" y="125909"/>
                </a:cubicBezTo>
                <a:moveTo>
                  <a:pt x="4129224" y="124533"/>
                </a:moveTo>
                <a:lnTo>
                  <a:pt x="4137879" y="124533"/>
                </a:lnTo>
                <a:lnTo>
                  <a:pt x="4137879" y="21100"/>
                </a:lnTo>
                <a:lnTo>
                  <a:pt x="4183076" y="124533"/>
                </a:lnTo>
                <a:lnTo>
                  <a:pt x="4186201" y="124533"/>
                </a:lnTo>
                <a:lnTo>
                  <a:pt x="4231397" y="21100"/>
                </a:lnTo>
                <a:lnTo>
                  <a:pt x="4231397" y="124533"/>
                </a:lnTo>
                <a:lnTo>
                  <a:pt x="4240533" y="124533"/>
                </a:lnTo>
                <a:lnTo>
                  <a:pt x="4240533" y="9862"/>
                </a:lnTo>
                <a:lnTo>
                  <a:pt x="4227310" y="9862"/>
                </a:lnTo>
                <a:lnTo>
                  <a:pt x="4184759" y="108479"/>
                </a:lnTo>
                <a:lnTo>
                  <a:pt x="4142447" y="9862"/>
                </a:lnTo>
                <a:lnTo>
                  <a:pt x="4128984" y="9862"/>
                </a:lnTo>
                <a:lnTo>
                  <a:pt x="4128984" y="124533"/>
                </a:lnTo>
                <a:close/>
                <a:moveTo>
                  <a:pt x="4037149" y="124533"/>
                </a:moveTo>
                <a:lnTo>
                  <a:pt x="4046044" y="124533"/>
                </a:lnTo>
                <a:lnTo>
                  <a:pt x="4046044" y="47703"/>
                </a:lnTo>
                <a:lnTo>
                  <a:pt x="4070565" y="47703"/>
                </a:lnTo>
                <a:lnTo>
                  <a:pt x="4070565" y="40594"/>
                </a:lnTo>
                <a:lnTo>
                  <a:pt x="4046044" y="40594"/>
                </a:lnTo>
                <a:lnTo>
                  <a:pt x="4046044" y="24769"/>
                </a:lnTo>
                <a:cubicBezTo>
                  <a:pt x="4046044" y="12614"/>
                  <a:pt x="4052535" y="7339"/>
                  <a:pt x="4062391" y="7339"/>
                </a:cubicBezTo>
                <a:cubicBezTo>
                  <a:pt x="4065998" y="7339"/>
                  <a:pt x="4069363" y="8027"/>
                  <a:pt x="4071767" y="8715"/>
                </a:cubicBezTo>
                <a:lnTo>
                  <a:pt x="4071767" y="1376"/>
                </a:lnTo>
                <a:cubicBezTo>
                  <a:pt x="4068401" y="459"/>
                  <a:pt x="4065998" y="0"/>
                  <a:pt x="4061911" y="0"/>
                </a:cubicBezTo>
                <a:cubicBezTo>
                  <a:pt x="4047246" y="0"/>
                  <a:pt x="4036908" y="8027"/>
                  <a:pt x="4036908" y="25457"/>
                </a:cubicBezTo>
                <a:lnTo>
                  <a:pt x="4036908" y="40594"/>
                </a:lnTo>
                <a:lnTo>
                  <a:pt x="4023686" y="40594"/>
                </a:lnTo>
                <a:lnTo>
                  <a:pt x="4023686" y="47703"/>
                </a:lnTo>
                <a:lnTo>
                  <a:pt x="4036908" y="47703"/>
                </a:lnTo>
                <a:lnTo>
                  <a:pt x="4036908" y="124533"/>
                </a:lnTo>
                <a:close/>
                <a:moveTo>
                  <a:pt x="3971758" y="118570"/>
                </a:moveTo>
                <a:cubicBezTo>
                  <a:pt x="3952526" y="118570"/>
                  <a:pt x="3938342" y="104810"/>
                  <a:pt x="3938342" y="83251"/>
                </a:cubicBezTo>
                <a:lnTo>
                  <a:pt x="3938342" y="81875"/>
                </a:lnTo>
                <a:cubicBezTo>
                  <a:pt x="3938342" y="60088"/>
                  <a:pt x="3952766" y="46327"/>
                  <a:pt x="3971758" y="46327"/>
                </a:cubicBezTo>
                <a:cubicBezTo>
                  <a:pt x="3990750" y="46327"/>
                  <a:pt x="4004934" y="59629"/>
                  <a:pt x="4004934" y="81875"/>
                </a:cubicBezTo>
                <a:lnTo>
                  <a:pt x="4004934" y="83251"/>
                </a:lnTo>
                <a:cubicBezTo>
                  <a:pt x="4004934" y="105039"/>
                  <a:pt x="3990510" y="118570"/>
                  <a:pt x="3971758" y="118570"/>
                </a:cubicBezTo>
                <a:moveTo>
                  <a:pt x="3971758" y="125680"/>
                </a:moveTo>
                <a:cubicBezTo>
                  <a:pt x="3995558" y="125680"/>
                  <a:pt x="4014310" y="108479"/>
                  <a:pt x="4014310" y="83022"/>
                </a:cubicBezTo>
                <a:lnTo>
                  <a:pt x="4014310" y="81646"/>
                </a:lnTo>
                <a:cubicBezTo>
                  <a:pt x="4014310" y="56189"/>
                  <a:pt x="3995558" y="39218"/>
                  <a:pt x="3971999" y="39218"/>
                </a:cubicBezTo>
                <a:cubicBezTo>
                  <a:pt x="3948439" y="39218"/>
                  <a:pt x="3929446" y="56648"/>
                  <a:pt x="3929446" y="81875"/>
                </a:cubicBezTo>
                <a:lnTo>
                  <a:pt x="3929446" y="83251"/>
                </a:lnTo>
                <a:cubicBezTo>
                  <a:pt x="3929446" y="108020"/>
                  <a:pt x="3947958" y="125680"/>
                  <a:pt x="3971758" y="125680"/>
                </a:cubicBezTo>
                <a:moveTo>
                  <a:pt x="3860690" y="124304"/>
                </a:moveTo>
                <a:lnTo>
                  <a:pt x="3869826" y="124304"/>
                </a:lnTo>
                <a:lnTo>
                  <a:pt x="3869826" y="459"/>
                </a:lnTo>
                <a:lnTo>
                  <a:pt x="3860690" y="459"/>
                </a:lnTo>
                <a:lnTo>
                  <a:pt x="3860690" y="124533"/>
                </a:lnTo>
                <a:close/>
                <a:moveTo>
                  <a:pt x="3798665" y="118341"/>
                </a:moveTo>
                <a:cubicBezTo>
                  <a:pt x="3779433" y="118341"/>
                  <a:pt x="3765249" y="104580"/>
                  <a:pt x="3765249" y="83022"/>
                </a:cubicBezTo>
                <a:lnTo>
                  <a:pt x="3765249" y="81646"/>
                </a:lnTo>
                <a:cubicBezTo>
                  <a:pt x="3765249" y="59858"/>
                  <a:pt x="3779673" y="46098"/>
                  <a:pt x="3798665" y="46098"/>
                </a:cubicBezTo>
                <a:cubicBezTo>
                  <a:pt x="3817658" y="46098"/>
                  <a:pt x="3831841" y="59400"/>
                  <a:pt x="3831841" y="81646"/>
                </a:cubicBezTo>
                <a:lnTo>
                  <a:pt x="3831841" y="83022"/>
                </a:lnTo>
                <a:cubicBezTo>
                  <a:pt x="3831841" y="104810"/>
                  <a:pt x="3817417" y="118341"/>
                  <a:pt x="3798665" y="118341"/>
                </a:cubicBezTo>
                <a:moveTo>
                  <a:pt x="3798665" y="125451"/>
                </a:moveTo>
                <a:cubicBezTo>
                  <a:pt x="3822466" y="125451"/>
                  <a:pt x="3841217" y="108250"/>
                  <a:pt x="3841217" y="82793"/>
                </a:cubicBezTo>
                <a:lnTo>
                  <a:pt x="3841217" y="81417"/>
                </a:lnTo>
                <a:cubicBezTo>
                  <a:pt x="3841217" y="55960"/>
                  <a:pt x="3822466" y="38988"/>
                  <a:pt x="3798906" y="38988"/>
                </a:cubicBezTo>
                <a:cubicBezTo>
                  <a:pt x="3775346" y="38988"/>
                  <a:pt x="3756354" y="56418"/>
                  <a:pt x="3756354" y="81646"/>
                </a:cubicBezTo>
                <a:lnTo>
                  <a:pt x="3756354" y="83022"/>
                </a:lnTo>
                <a:cubicBezTo>
                  <a:pt x="3756354" y="107791"/>
                  <a:pt x="3774865" y="125451"/>
                  <a:pt x="3798665" y="125451"/>
                </a:cubicBezTo>
                <a:moveTo>
                  <a:pt x="3701060" y="118341"/>
                </a:moveTo>
                <a:cubicBezTo>
                  <a:pt x="3681828" y="118341"/>
                  <a:pt x="3667644" y="104580"/>
                  <a:pt x="3667644" y="83022"/>
                </a:cubicBezTo>
                <a:lnTo>
                  <a:pt x="3667644" y="81646"/>
                </a:lnTo>
                <a:cubicBezTo>
                  <a:pt x="3667644" y="59858"/>
                  <a:pt x="3682068" y="46098"/>
                  <a:pt x="3701060" y="46098"/>
                </a:cubicBezTo>
                <a:cubicBezTo>
                  <a:pt x="3720052" y="46098"/>
                  <a:pt x="3734236" y="59400"/>
                  <a:pt x="3734236" y="81646"/>
                </a:cubicBezTo>
                <a:lnTo>
                  <a:pt x="3734236" y="83022"/>
                </a:lnTo>
                <a:cubicBezTo>
                  <a:pt x="3734236" y="104810"/>
                  <a:pt x="3719812" y="118341"/>
                  <a:pt x="3701060" y="118341"/>
                </a:cubicBezTo>
                <a:moveTo>
                  <a:pt x="3701060" y="125451"/>
                </a:moveTo>
                <a:cubicBezTo>
                  <a:pt x="3724861" y="125451"/>
                  <a:pt x="3743612" y="108250"/>
                  <a:pt x="3743612" y="82793"/>
                </a:cubicBezTo>
                <a:lnTo>
                  <a:pt x="3743612" y="81417"/>
                </a:lnTo>
                <a:cubicBezTo>
                  <a:pt x="3743612" y="55960"/>
                  <a:pt x="3724861" y="38988"/>
                  <a:pt x="3701301" y="38988"/>
                </a:cubicBezTo>
                <a:cubicBezTo>
                  <a:pt x="3677741" y="38988"/>
                  <a:pt x="3658749" y="56418"/>
                  <a:pt x="3658749" y="81646"/>
                </a:cubicBezTo>
                <a:lnTo>
                  <a:pt x="3658749" y="83022"/>
                </a:lnTo>
                <a:cubicBezTo>
                  <a:pt x="3658749" y="107791"/>
                  <a:pt x="3677260" y="125451"/>
                  <a:pt x="3701060" y="125451"/>
                </a:cubicBezTo>
                <a:moveTo>
                  <a:pt x="3568837" y="124074"/>
                </a:moveTo>
                <a:lnTo>
                  <a:pt x="3577732" y="124074"/>
                </a:lnTo>
                <a:lnTo>
                  <a:pt x="3577732" y="73160"/>
                </a:lnTo>
                <a:cubicBezTo>
                  <a:pt x="3577732" y="55501"/>
                  <a:pt x="3592156" y="46098"/>
                  <a:pt x="3606821" y="46098"/>
                </a:cubicBezTo>
                <a:cubicBezTo>
                  <a:pt x="3622447" y="46098"/>
                  <a:pt x="3631342" y="53896"/>
                  <a:pt x="3631342" y="71784"/>
                </a:cubicBezTo>
                <a:lnTo>
                  <a:pt x="3631342" y="124074"/>
                </a:lnTo>
                <a:lnTo>
                  <a:pt x="3640237" y="124074"/>
                </a:lnTo>
                <a:lnTo>
                  <a:pt x="3640237" y="72472"/>
                </a:lnTo>
                <a:cubicBezTo>
                  <a:pt x="3640237" y="48621"/>
                  <a:pt x="3627736" y="38988"/>
                  <a:pt x="3608984" y="38988"/>
                </a:cubicBezTo>
                <a:cubicBezTo>
                  <a:pt x="3593358" y="38988"/>
                  <a:pt x="3581819" y="47474"/>
                  <a:pt x="3577972" y="56648"/>
                </a:cubicBezTo>
                <a:lnTo>
                  <a:pt x="3577972" y="459"/>
                </a:lnTo>
                <a:lnTo>
                  <a:pt x="3569077" y="459"/>
                </a:lnTo>
                <a:lnTo>
                  <a:pt x="3569077" y="124533"/>
                </a:lnTo>
                <a:close/>
                <a:moveTo>
                  <a:pt x="3512341" y="125451"/>
                </a:moveTo>
                <a:cubicBezTo>
                  <a:pt x="3532295" y="125451"/>
                  <a:pt x="3547440" y="113066"/>
                  <a:pt x="3549845" y="95177"/>
                </a:cubicBezTo>
                <a:lnTo>
                  <a:pt x="3541671" y="95177"/>
                </a:lnTo>
                <a:cubicBezTo>
                  <a:pt x="3539507" y="110314"/>
                  <a:pt x="3527006" y="118341"/>
                  <a:pt x="3512341" y="118341"/>
                </a:cubicBezTo>
                <a:cubicBezTo>
                  <a:pt x="3493830" y="118341"/>
                  <a:pt x="3479646" y="105268"/>
                  <a:pt x="3479646" y="83251"/>
                </a:cubicBezTo>
                <a:lnTo>
                  <a:pt x="3479646" y="81875"/>
                </a:lnTo>
                <a:cubicBezTo>
                  <a:pt x="3479646" y="59629"/>
                  <a:pt x="3494070" y="46327"/>
                  <a:pt x="3512341" y="46327"/>
                </a:cubicBezTo>
                <a:cubicBezTo>
                  <a:pt x="3526044" y="46327"/>
                  <a:pt x="3538065" y="52978"/>
                  <a:pt x="3540228" y="66968"/>
                </a:cubicBezTo>
                <a:lnTo>
                  <a:pt x="3548883" y="66968"/>
                </a:lnTo>
                <a:cubicBezTo>
                  <a:pt x="3546479" y="47933"/>
                  <a:pt x="3530131" y="38988"/>
                  <a:pt x="3512101" y="38988"/>
                </a:cubicBezTo>
                <a:cubicBezTo>
                  <a:pt x="3488781" y="38988"/>
                  <a:pt x="3470029" y="56189"/>
                  <a:pt x="3470029" y="81875"/>
                </a:cubicBezTo>
                <a:lnTo>
                  <a:pt x="3470029" y="83251"/>
                </a:lnTo>
                <a:cubicBezTo>
                  <a:pt x="3470029" y="108709"/>
                  <a:pt x="3488301" y="125680"/>
                  <a:pt x="3512101" y="125680"/>
                </a:cubicBezTo>
                <a:moveTo>
                  <a:pt x="3414976" y="125680"/>
                </a:moveTo>
                <a:cubicBezTo>
                  <a:pt x="3439257" y="125680"/>
                  <a:pt x="3455124" y="111231"/>
                  <a:pt x="3455124" y="93113"/>
                </a:cubicBezTo>
                <a:cubicBezTo>
                  <a:pt x="3455124" y="71555"/>
                  <a:pt x="3442142" y="64445"/>
                  <a:pt x="3415217" y="60547"/>
                </a:cubicBezTo>
                <a:cubicBezTo>
                  <a:pt x="3390215" y="57106"/>
                  <a:pt x="3383483" y="50226"/>
                  <a:pt x="3383483" y="37842"/>
                </a:cubicBezTo>
                <a:cubicBezTo>
                  <a:pt x="3383483" y="24081"/>
                  <a:pt x="3394061" y="15825"/>
                  <a:pt x="3412572" y="15825"/>
                </a:cubicBezTo>
                <a:cubicBezTo>
                  <a:pt x="3431084" y="15825"/>
                  <a:pt x="3439738" y="23164"/>
                  <a:pt x="3442623" y="37383"/>
                </a:cubicBezTo>
                <a:lnTo>
                  <a:pt x="3451278" y="37383"/>
                </a:lnTo>
                <a:cubicBezTo>
                  <a:pt x="3448633" y="19035"/>
                  <a:pt x="3434930" y="8486"/>
                  <a:pt x="3412572" y="8486"/>
                </a:cubicBezTo>
                <a:cubicBezTo>
                  <a:pt x="3390215" y="8486"/>
                  <a:pt x="3374829" y="20641"/>
                  <a:pt x="3374829" y="38530"/>
                </a:cubicBezTo>
                <a:cubicBezTo>
                  <a:pt x="3374829" y="56418"/>
                  <a:pt x="3387329" y="65133"/>
                  <a:pt x="3413774" y="68803"/>
                </a:cubicBezTo>
                <a:cubicBezTo>
                  <a:pt x="3438055" y="72243"/>
                  <a:pt x="3446229" y="77977"/>
                  <a:pt x="3446229" y="94031"/>
                </a:cubicBezTo>
                <a:cubicBezTo>
                  <a:pt x="3446229" y="108250"/>
                  <a:pt x="3433968" y="118570"/>
                  <a:pt x="3414976" y="118570"/>
                </a:cubicBezTo>
                <a:cubicBezTo>
                  <a:pt x="3389974" y="118570"/>
                  <a:pt x="3381560" y="106186"/>
                  <a:pt x="3379396" y="91737"/>
                </a:cubicBezTo>
                <a:lnTo>
                  <a:pt x="3370261" y="91737"/>
                </a:lnTo>
                <a:cubicBezTo>
                  <a:pt x="3372665" y="110543"/>
                  <a:pt x="3385166" y="125909"/>
                  <a:pt x="3414976" y="125909"/>
                </a:cubicBezTo>
                <a:moveTo>
                  <a:pt x="3262559" y="153889"/>
                </a:moveTo>
                <a:lnTo>
                  <a:pt x="3271694" y="153889"/>
                </a:lnTo>
                <a:lnTo>
                  <a:pt x="3320496" y="40823"/>
                </a:lnTo>
                <a:lnTo>
                  <a:pt x="3311361" y="40823"/>
                </a:lnTo>
                <a:lnTo>
                  <a:pt x="3283234" y="107791"/>
                </a:lnTo>
                <a:lnTo>
                  <a:pt x="3253183" y="40823"/>
                </a:lnTo>
                <a:lnTo>
                  <a:pt x="3243566" y="40823"/>
                </a:lnTo>
                <a:lnTo>
                  <a:pt x="3278425" y="117653"/>
                </a:lnTo>
                <a:lnTo>
                  <a:pt x="3262559" y="154118"/>
                </a:lnTo>
                <a:close/>
                <a:moveTo>
                  <a:pt x="3222891" y="125680"/>
                </a:moveTo>
                <a:cubicBezTo>
                  <a:pt x="3228180" y="125680"/>
                  <a:pt x="3231546" y="124992"/>
                  <a:pt x="3234431" y="123845"/>
                </a:cubicBezTo>
                <a:lnTo>
                  <a:pt x="3234431" y="116736"/>
                </a:lnTo>
                <a:cubicBezTo>
                  <a:pt x="3231306" y="117653"/>
                  <a:pt x="3227940" y="118570"/>
                  <a:pt x="3223372" y="118570"/>
                </a:cubicBezTo>
                <a:cubicBezTo>
                  <a:pt x="3215199" y="118570"/>
                  <a:pt x="3210150" y="113983"/>
                  <a:pt x="3210150" y="103892"/>
                </a:cubicBezTo>
                <a:lnTo>
                  <a:pt x="3210150" y="47933"/>
                </a:lnTo>
                <a:lnTo>
                  <a:pt x="3233229" y="47933"/>
                </a:lnTo>
                <a:lnTo>
                  <a:pt x="3233229" y="40823"/>
                </a:lnTo>
                <a:lnTo>
                  <a:pt x="3210150" y="40823"/>
                </a:lnTo>
                <a:lnTo>
                  <a:pt x="3210150" y="21788"/>
                </a:lnTo>
                <a:lnTo>
                  <a:pt x="3201255" y="21788"/>
                </a:lnTo>
                <a:lnTo>
                  <a:pt x="3201255" y="40823"/>
                </a:lnTo>
                <a:lnTo>
                  <a:pt x="3188273" y="40823"/>
                </a:lnTo>
                <a:lnTo>
                  <a:pt x="3188273" y="47933"/>
                </a:lnTo>
                <a:lnTo>
                  <a:pt x="3201255" y="47933"/>
                </a:lnTo>
                <a:lnTo>
                  <a:pt x="3201255" y="104351"/>
                </a:lnTo>
                <a:cubicBezTo>
                  <a:pt x="3201255" y="117882"/>
                  <a:pt x="3208707" y="125680"/>
                  <a:pt x="3222651" y="125680"/>
                </a:cubicBezTo>
                <a:moveTo>
                  <a:pt x="3162549" y="124533"/>
                </a:moveTo>
                <a:lnTo>
                  <a:pt x="3171444" y="124533"/>
                </a:lnTo>
                <a:lnTo>
                  <a:pt x="3171444" y="40594"/>
                </a:lnTo>
                <a:lnTo>
                  <a:pt x="3162549" y="40594"/>
                </a:lnTo>
                <a:lnTo>
                  <a:pt x="3162549" y="124533"/>
                </a:lnTo>
                <a:close/>
                <a:moveTo>
                  <a:pt x="3166877" y="22476"/>
                </a:moveTo>
                <a:cubicBezTo>
                  <a:pt x="3170483" y="22476"/>
                  <a:pt x="3173127" y="19723"/>
                  <a:pt x="3173127" y="16283"/>
                </a:cubicBezTo>
                <a:cubicBezTo>
                  <a:pt x="3173127" y="13073"/>
                  <a:pt x="3170483" y="10320"/>
                  <a:pt x="3166877" y="10320"/>
                </a:cubicBezTo>
                <a:cubicBezTo>
                  <a:pt x="3163271" y="10320"/>
                  <a:pt x="3160626" y="13073"/>
                  <a:pt x="3160626" y="16283"/>
                </a:cubicBezTo>
                <a:cubicBezTo>
                  <a:pt x="3160626" y="19723"/>
                  <a:pt x="3163511" y="22476"/>
                  <a:pt x="3166877" y="22476"/>
                </a:cubicBezTo>
                <a:moveTo>
                  <a:pt x="3112064" y="125909"/>
                </a:moveTo>
                <a:cubicBezTo>
                  <a:pt x="3132018" y="125909"/>
                  <a:pt x="3143077" y="115589"/>
                  <a:pt x="3143077" y="101599"/>
                </a:cubicBezTo>
                <a:cubicBezTo>
                  <a:pt x="3143077" y="85316"/>
                  <a:pt x="3132258" y="80958"/>
                  <a:pt x="3113506" y="77747"/>
                </a:cubicBezTo>
                <a:cubicBezTo>
                  <a:pt x="3095476" y="74766"/>
                  <a:pt x="3089466" y="71096"/>
                  <a:pt x="3089466" y="61464"/>
                </a:cubicBezTo>
                <a:cubicBezTo>
                  <a:pt x="3089466" y="52520"/>
                  <a:pt x="3097640" y="46557"/>
                  <a:pt x="3110141" y="46557"/>
                </a:cubicBezTo>
                <a:cubicBezTo>
                  <a:pt x="3122642" y="46557"/>
                  <a:pt x="3130094" y="51373"/>
                  <a:pt x="3132258" y="62152"/>
                </a:cubicBezTo>
                <a:lnTo>
                  <a:pt x="3140913" y="62152"/>
                </a:lnTo>
                <a:cubicBezTo>
                  <a:pt x="3138509" y="45639"/>
                  <a:pt x="3126008" y="39447"/>
                  <a:pt x="3110381" y="39447"/>
                </a:cubicBezTo>
                <a:cubicBezTo>
                  <a:pt x="3095476" y="39447"/>
                  <a:pt x="3081532" y="47703"/>
                  <a:pt x="3081532" y="61923"/>
                </a:cubicBezTo>
                <a:cubicBezTo>
                  <a:pt x="3081532" y="76142"/>
                  <a:pt x="3090187" y="81646"/>
                  <a:pt x="3111824" y="85316"/>
                </a:cubicBezTo>
                <a:cubicBezTo>
                  <a:pt x="3128412" y="88297"/>
                  <a:pt x="3134902" y="91508"/>
                  <a:pt x="3134902" y="102287"/>
                </a:cubicBezTo>
                <a:cubicBezTo>
                  <a:pt x="3134902" y="112378"/>
                  <a:pt x="3127210" y="118800"/>
                  <a:pt x="3112545" y="118800"/>
                </a:cubicBezTo>
                <a:cubicBezTo>
                  <a:pt x="3096197" y="118800"/>
                  <a:pt x="3088744" y="111002"/>
                  <a:pt x="3087302" y="99535"/>
                </a:cubicBezTo>
                <a:lnTo>
                  <a:pt x="3078647" y="99535"/>
                </a:lnTo>
                <a:cubicBezTo>
                  <a:pt x="3079850" y="115589"/>
                  <a:pt x="3091630" y="125909"/>
                  <a:pt x="3112545" y="125909"/>
                </a:cubicBezTo>
                <a:moveTo>
                  <a:pt x="3030326" y="124533"/>
                </a:moveTo>
                <a:lnTo>
                  <a:pt x="3039221" y="124533"/>
                </a:lnTo>
                <a:lnTo>
                  <a:pt x="3039221" y="77977"/>
                </a:lnTo>
                <a:cubicBezTo>
                  <a:pt x="3039221" y="55730"/>
                  <a:pt x="3051962" y="48162"/>
                  <a:pt x="3069031" y="47474"/>
                </a:cubicBezTo>
                <a:lnTo>
                  <a:pt x="3069031" y="39447"/>
                </a:lnTo>
                <a:cubicBezTo>
                  <a:pt x="3052924" y="39906"/>
                  <a:pt x="3044029" y="47933"/>
                  <a:pt x="3039221" y="58253"/>
                </a:cubicBezTo>
                <a:lnTo>
                  <a:pt x="3039221" y="40594"/>
                </a:lnTo>
                <a:lnTo>
                  <a:pt x="3030326" y="40594"/>
                </a:lnTo>
                <a:lnTo>
                  <a:pt x="3030326" y="124533"/>
                </a:lnTo>
                <a:close/>
                <a:moveTo>
                  <a:pt x="2941856" y="76371"/>
                </a:moveTo>
                <a:cubicBezTo>
                  <a:pt x="2943539" y="58024"/>
                  <a:pt x="2955559" y="46557"/>
                  <a:pt x="2972628" y="46557"/>
                </a:cubicBezTo>
                <a:cubicBezTo>
                  <a:pt x="2989697" y="46557"/>
                  <a:pt x="3000996" y="55960"/>
                  <a:pt x="3001958" y="76371"/>
                </a:cubicBezTo>
                <a:lnTo>
                  <a:pt x="2941856" y="76371"/>
                </a:lnTo>
                <a:close/>
                <a:moveTo>
                  <a:pt x="2974071" y="125909"/>
                </a:moveTo>
                <a:cubicBezTo>
                  <a:pt x="2992822" y="125909"/>
                  <a:pt x="3006766" y="117194"/>
                  <a:pt x="3010612" y="101140"/>
                </a:cubicBezTo>
                <a:lnTo>
                  <a:pt x="3001717" y="101140"/>
                </a:lnTo>
                <a:cubicBezTo>
                  <a:pt x="2998592" y="112837"/>
                  <a:pt x="2988735" y="118570"/>
                  <a:pt x="2974071" y="118570"/>
                </a:cubicBezTo>
                <a:cubicBezTo>
                  <a:pt x="2953155" y="118570"/>
                  <a:pt x="2941856" y="105727"/>
                  <a:pt x="2941616" y="83251"/>
                </a:cubicBezTo>
                <a:lnTo>
                  <a:pt x="3011334" y="83251"/>
                </a:lnTo>
                <a:lnTo>
                  <a:pt x="3011334" y="80270"/>
                </a:lnTo>
                <a:cubicBezTo>
                  <a:pt x="3011334" y="52520"/>
                  <a:pt x="2994024" y="39447"/>
                  <a:pt x="2972869" y="39447"/>
                </a:cubicBezTo>
                <a:cubicBezTo>
                  <a:pt x="2949309" y="39447"/>
                  <a:pt x="2932480" y="56877"/>
                  <a:pt x="2932480" y="82334"/>
                </a:cubicBezTo>
                <a:lnTo>
                  <a:pt x="2932480" y="83710"/>
                </a:lnTo>
                <a:cubicBezTo>
                  <a:pt x="2932480" y="108938"/>
                  <a:pt x="2948828" y="126139"/>
                  <a:pt x="2974311" y="126139"/>
                </a:cubicBezTo>
                <a:moveTo>
                  <a:pt x="2880312" y="124763"/>
                </a:moveTo>
                <a:lnTo>
                  <a:pt x="2891852" y="124763"/>
                </a:lnTo>
                <a:lnTo>
                  <a:pt x="2925028" y="40823"/>
                </a:lnTo>
                <a:lnTo>
                  <a:pt x="2915892" y="40823"/>
                </a:lnTo>
                <a:lnTo>
                  <a:pt x="2886082" y="116277"/>
                </a:lnTo>
                <a:lnTo>
                  <a:pt x="2856031" y="40823"/>
                </a:lnTo>
                <a:lnTo>
                  <a:pt x="2846174" y="40823"/>
                </a:lnTo>
                <a:lnTo>
                  <a:pt x="2880072" y="124763"/>
                </a:lnTo>
                <a:close/>
                <a:moveTo>
                  <a:pt x="2820931" y="124763"/>
                </a:moveTo>
                <a:lnTo>
                  <a:pt x="2829827" y="124763"/>
                </a:lnTo>
                <a:lnTo>
                  <a:pt x="2829827" y="40594"/>
                </a:lnTo>
                <a:lnTo>
                  <a:pt x="2820931" y="40594"/>
                </a:lnTo>
                <a:lnTo>
                  <a:pt x="2820931" y="124533"/>
                </a:lnTo>
                <a:close/>
                <a:moveTo>
                  <a:pt x="2825259" y="22705"/>
                </a:moveTo>
                <a:cubicBezTo>
                  <a:pt x="2828865" y="22705"/>
                  <a:pt x="2831509" y="19953"/>
                  <a:pt x="2831509" y="16513"/>
                </a:cubicBezTo>
                <a:cubicBezTo>
                  <a:pt x="2831509" y="13302"/>
                  <a:pt x="2828865" y="10550"/>
                  <a:pt x="2825259" y="10550"/>
                </a:cubicBezTo>
                <a:cubicBezTo>
                  <a:pt x="2821653" y="10550"/>
                  <a:pt x="2818768" y="13302"/>
                  <a:pt x="2818768" y="16513"/>
                </a:cubicBezTo>
                <a:cubicBezTo>
                  <a:pt x="2818768" y="19953"/>
                  <a:pt x="2821653" y="22705"/>
                  <a:pt x="2825259" y="22705"/>
                </a:cubicBezTo>
                <a:moveTo>
                  <a:pt x="2724048" y="124763"/>
                </a:moveTo>
                <a:lnTo>
                  <a:pt x="2732943" y="124763"/>
                </a:lnTo>
                <a:lnTo>
                  <a:pt x="2732943" y="73848"/>
                </a:lnTo>
                <a:cubicBezTo>
                  <a:pt x="2732943" y="56189"/>
                  <a:pt x="2747367" y="46786"/>
                  <a:pt x="2762032" y="46786"/>
                </a:cubicBezTo>
                <a:cubicBezTo>
                  <a:pt x="2777658" y="46786"/>
                  <a:pt x="2786313" y="54584"/>
                  <a:pt x="2786313" y="72472"/>
                </a:cubicBezTo>
                <a:lnTo>
                  <a:pt x="2786313" y="124763"/>
                </a:lnTo>
                <a:lnTo>
                  <a:pt x="2795208" y="124763"/>
                </a:lnTo>
                <a:lnTo>
                  <a:pt x="2795208" y="73160"/>
                </a:lnTo>
                <a:cubicBezTo>
                  <a:pt x="2795208" y="49309"/>
                  <a:pt x="2782707" y="39676"/>
                  <a:pt x="2763955" y="39676"/>
                </a:cubicBezTo>
                <a:cubicBezTo>
                  <a:pt x="2748329" y="39676"/>
                  <a:pt x="2736789" y="48162"/>
                  <a:pt x="2732702" y="57336"/>
                </a:cubicBezTo>
                <a:lnTo>
                  <a:pt x="2732702" y="41052"/>
                </a:lnTo>
                <a:lnTo>
                  <a:pt x="2723807" y="41052"/>
                </a:lnTo>
                <a:lnTo>
                  <a:pt x="2723807" y="124992"/>
                </a:lnTo>
                <a:close/>
                <a:moveTo>
                  <a:pt x="2654811" y="125909"/>
                </a:moveTo>
                <a:cubicBezTo>
                  <a:pt x="2684861" y="125909"/>
                  <a:pt x="2699045" y="109397"/>
                  <a:pt x="2699045" y="81875"/>
                </a:cubicBezTo>
                <a:lnTo>
                  <a:pt x="2699045" y="9862"/>
                </a:lnTo>
                <a:lnTo>
                  <a:pt x="2689669" y="9862"/>
                </a:lnTo>
                <a:lnTo>
                  <a:pt x="2689669" y="80499"/>
                </a:lnTo>
                <a:cubicBezTo>
                  <a:pt x="2689669" y="107562"/>
                  <a:pt x="2678130" y="118112"/>
                  <a:pt x="2655051" y="118112"/>
                </a:cubicBezTo>
                <a:cubicBezTo>
                  <a:pt x="2631972" y="118112"/>
                  <a:pt x="2620913" y="107103"/>
                  <a:pt x="2620913" y="82563"/>
                </a:cubicBezTo>
                <a:lnTo>
                  <a:pt x="2620913" y="9862"/>
                </a:lnTo>
                <a:lnTo>
                  <a:pt x="2611778" y="9862"/>
                </a:lnTo>
                <a:lnTo>
                  <a:pt x="2611778" y="83481"/>
                </a:lnTo>
                <a:cubicBezTo>
                  <a:pt x="2611778" y="111002"/>
                  <a:pt x="2627645" y="125680"/>
                  <a:pt x="2654811" y="125680"/>
                </a:cubicBezTo>
                <a:moveTo>
                  <a:pt x="2521625" y="125909"/>
                </a:moveTo>
                <a:cubicBezTo>
                  <a:pt x="2541579" y="125909"/>
                  <a:pt x="2552638" y="115589"/>
                  <a:pt x="2552638" y="101599"/>
                </a:cubicBezTo>
                <a:cubicBezTo>
                  <a:pt x="2552638" y="85316"/>
                  <a:pt x="2541820" y="80958"/>
                  <a:pt x="2523068" y="77747"/>
                </a:cubicBezTo>
                <a:cubicBezTo>
                  <a:pt x="2505037" y="74766"/>
                  <a:pt x="2499027" y="71096"/>
                  <a:pt x="2499027" y="61464"/>
                </a:cubicBezTo>
                <a:cubicBezTo>
                  <a:pt x="2499027" y="52520"/>
                  <a:pt x="2507201" y="46557"/>
                  <a:pt x="2519462" y="46557"/>
                </a:cubicBezTo>
                <a:cubicBezTo>
                  <a:pt x="2531722" y="46557"/>
                  <a:pt x="2539415" y="51373"/>
                  <a:pt x="2541579" y="62152"/>
                </a:cubicBezTo>
                <a:lnTo>
                  <a:pt x="2550234" y="62152"/>
                </a:lnTo>
                <a:cubicBezTo>
                  <a:pt x="2547830" y="45639"/>
                  <a:pt x="2535328" y="39447"/>
                  <a:pt x="2519702" y="39447"/>
                </a:cubicBezTo>
                <a:cubicBezTo>
                  <a:pt x="2504797" y="39447"/>
                  <a:pt x="2490853" y="47703"/>
                  <a:pt x="2490853" y="61923"/>
                </a:cubicBezTo>
                <a:cubicBezTo>
                  <a:pt x="2490853" y="76142"/>
                  <a:pt x="2499508" y="81646"/>
                  <a:pt x="2521145" y="85316"/>
                </a:cubicBezTo>
                <a:cubicBezTo>
                  <a:pt x="2537732" y="88297"/>
                  <a:pt x="2544224" y="91508"/>
                  <a:pt x="2544224" y="102287"/>
                </a:cubicBezTo>
                <a:cubicBezTo>
                  <a:pt x="2544224" y="112378"/>
                  <a:pt x="2536531" y="118800"/>
                  <a:pt x="2521866" y="118800"/>
                </a:cubicBezTo>
                <a:cubicBezTo>
                  <a:pt x="2505518" y="118800"/>
                  <a:pt x="2498066" y="111002"/>
                  <a:pt x="2496623" y="99535"/>
                </a:cubicBezTo>
                <a:lnTo>
                  <a:pt x="2487968" y="99535"/>
                </a:lnTo>
                <a:cubicBezTo>
                  <a:pt x="2489170" y="115589"/>
                  <a:pt x="2500950" y="125909"/>
                  <a:pt x="2521866" y="125909"/>
                </a:cubicBezTo>
                <a:moveTo>
                  <a:pt x="2465370" y="125680"/>
                </a:moveTo>
                <a:cubicBezTo>
                  <a:pt x="2470659" y="125680"/>
                  <a:pt x="2474025" y="124992"/>
                  <a:pt x="2476910" y="123845"/>
                </a:cubicBezTo>
                <a:lnTo>
                  <a:pt x="2476910" y="116736"/>
                </a:lnTo>
                <a:cubicBezTo>
                  <a:pt x="2473784" y="117653"/>
                  <a:pt x="2470419" y="118570"/>
                  <a:pt x="2465851" y="118570"/>
                </a:cubicBezTo>
                <a:cubicBezTo>
                  <a:pt x="2457677" y="118570"/>
                  <a:pt x="2452629" y="113983"/>
                  <a:pt x="2452629" y="103892"/>
                </a:cubicBezTo>
                <a:lnTo>
                  <a:pt x="2452629" y="47933"/>
                </a:lnTo>
                <a:lnTo>
                  <a:pt x="2475708" y="47933"/>
                </a:lnTo>
                <a:lnTo>
                  <a:pt x="2475708" y="40823"/>
                </a:lnTo>
                <a:lnTo>
                  <a:pt x="2452629" y="40823"/>
                </a:lnTo>
                <a:lnTo>
                  <a:pt x="2452629" y="21788"/>
                </a:lnTo>
                <a:lnTo>
                  <a:pt x="2443734" y="21788"/>
                </a:lnTo>
                <a:lnTo>
                  <a:pt x="2443734" y="40823"/>
                </a:lnTo>
                <a:lnTo>
                  <a:pt x="2430752" y="40823"/>
                </a:lnTo>
                <a:lnTo>
                  <a:pt x="2430752" y="47933"/>
                </a:lnTo>
                <a:lnTo>
                  <a:pt x="2443734" y="47933"/>
                </a:lnTo>
                <a:lnTo>
                  <a:pt x="2443734" y="104351"/>
                </a:lnTo>
                <a:cubicBezTo>
                  <a:pt x="2443734" y="117882"/>
                  <a:pt x="2451186" y="125680"/>
                  <a:pt x="2465130" y="125680"/>
                </a:cubicBezTo>
                <a:moveTo>
                  <a:pt x="2388680" y="124533"/>
                </a:moveTo>
                <a:lnTo>
                  <a:pt x="2397576" y="124533"/>
                </a:lnTo>
                <a:lnTo>
                  <a:pt x="2397576" y="47703"/>
                </a:lnTo>
                <a:lnTo>
                  <a:pt x="2422097" y="47703"/>
                </a:lnTo>
                <a:lnTo>
                  <a:pt x="2422097" y="40594"/>
                </a:lnTo>
                <a:lnTo>
                  <a:pt x="2397576" y="40594"/>
                </a:lnTo>
                <a:lnTo>
                  <a:pt x="2397576" y="24769"/>
                </a:lnTo>
                <a:cubicBezTo>
                  <a:pt x="2397576" y="12614"/>
                  <a:pt x="2404066" y="7339"/>
                  <a:pt x="2413923" y="7339"/>
                </a:cubicBezTo>
                <a:cubicBezTo>
                  <a:pt x="2417529" y="7339"/>
                  <a:pt x="2420895" y="8027"/>
                  <a:pt x="2423299" y="8715"/>
                </a:cubicBezTo>
                <a:lnTo>
                  <a:pt x="2423299" y="1376"/>
                </a:lnTo>
                <a:cubicBezTo>
                  <a:pt x="2419693" y="459"/>
                  <a:pt x="2417289" y="0"/>
                  <a:pt x="2413202" y="0"/>
                </a:cubicBezTo>
                <a:cubicBezTo>
                  <a:pt x="2398537" y="0"/>
                  <a:pt x="2388200" y="8027"/>
                  <a:pt x="2388200" y="25457"/>
                </a:cubicBezTo>
                <a:lnTo>
                  <a:pt x="2388200" y="40594"/>
                </a:lnTo>
                <a:lnTo>
                  <a:pt x="2374977" y="40594"/>
                </a:lnTo>
                <a:lnTo>
                  <a:pt x="2374977" y="47703"/>
                </a:lnTo>
                <a:lnTo>
                  <a:pt x="2388200" y="47703"/>
                </a:lnTo>
                <a:lnTo>
                  <a:pt x="2388200" y="124533"/>
                </a:lnTo>
                <a:close/>
                <a:moveTo>
                  <a:pt x="2319203" y="125909"/>
                </a:moveTo>
                <a:cubicBezTo>
                  <a:pt x="2334589" y="125909"/>
                  <a:pt x="2345888" y="117653"/>
                  <a:pt x="2349975" y="108709"/>
                </a:cubicBezTo>
                <a:lnTo>
                  <a:pt x="2349975" y="124763"/>
                </a:lnTo>
                <a:lnTo>
                  <a:pt x="2358870" y="124763"/>
                </a:lnTo>
                <a:lnTo>
                  <a:pt x="2358870" y="40594"/>
                </a:lnTo>
                <a:lnTo>
                  <a:pt x="2349975" y="40594"/>
                </a:lnTo>
                <a:lnTo>
                  <a:pt x="2349975" y="91508"/>
                </a:lnTo>
                <a:cubicBezTo>
                  <a:pt x="2349975" y="109167"/>
                  <a:pt x="2335551" y="118341"/>
                  <a:pt x="2321126" y="118341"/>
                </a:cubicBezTo>
                <a:cubicBezTo>
                  <a:pt x="2305740" y="118341"/>
                  <a:pt x="2297086" y="111002"/>
                  <a:pt x="2297086" y="93113"/>
                </a:cubicBezTo>
                <a:lnTo>
                  <a:pt x="2297086" y="40594"/>
                </a:lnTo>
                <a:lnTo>
                  <a:pt x="2288190" y="40594"/>
                </a:lnTo>
                <a:lnTo>
                  <a:pt x="2288190" y="93801"/>
                </a:lnTo>
                <a:cubicBezTo>
                  <a:pt x="2288190" y="116965"/>
                  <a:pt x="2300932" y="125909"/>
                  <a:pt x="2319203" y="125909"/>
                </a:cubicBezTo>
                <a:moveTo>
                  <a:pt x="2237465" y="124533"/>
                </a:moveTo>
                <a:lnTo>
                  <a:pt x="2246600" y="124533"/>
                </a:lnTo>
                <a:lnTo>
                  <a:pt x="2246600" y="17201"/>
                </a:lnTo>
                <a:lnTo>
                  <a:pt x="2283863" y="17201"/>
                </a:lnTo>
                <a:lnTo>
                  <a:pt x="2283863" y="9862"/>
                </a:lnTo>
                <a:lnTo>
                  <a:pt x="2199961" y="9862"/>
                </a:lnTo>
                <a:lnTo>
                  <a:pt x="2199961" y="17201"/>
                </a:lnTo>
                <a:lnTo>
                  <a:pt x="2237224" y="17201"/>
                </a:lnTo>
                <a:lnTo>
                  <a:pt x="2237224" y="124533"/>
                </a:lnTo>
                <a:close/>
                <a:moveTo>
                  <a:pt x="2118463" y="124533"/>
                </a:moveTo>
                <a:lnTo>
                  <a:pt x="2127358" y="124533"/>
                </a:lnTo>
                <a:lnTo>
                  <a:pt x="2127358" y="47703"/>
                </a:lnTo>
                <a:lnTo>
                  <a:pt x="2151880" y="47703"/>
                </a:lnTo>
                <a:lnTo>
                  <a:pt x="2151880" y="40594"/>
                </a:lnTo>
                <a:lnTo>
                  <a:pt x="2127358" y="40594"/>
                </a:lnTo>
                <a:lnTo>
                  <a:pt x="2127358" y="24769"/>
                </a:lnTo>
                <a:cubicBezTo>
                  <a:pt x="2127358" y="12614"/>
                  <a:pt x="2133849" y="7339"/>
                  <a:pt x="2143706" y="7339"/>
                </a:cubicBezTo>
                <a:cubicBezTo>
                  <a:pt x="2147312" y="7339"/>
                  <a:pt x="2150678" y="8027"/>
                  <a:pt x="2153082" y="8715"/>
                </a:cubicBezTo>
                <a:lnTo>
                  <a:pt x="2153082" y="1376"/>
                </a:lnTo>
                <a:cubicBezTo>
                  <a:pt x="2149476" y="459"/>
                  <a:pt x="2147072" y="0"/>
                  <a:pt x="2142985" y="0"/>
                </a:cubicBezTo>
                <a:cubicBezTo>
                  <a:pt x="2128320" y="0"/>
                  <a:pt x="2117983" y="8027"/>
                  <a:pt x="2117983" y="25457"/>
                </a:cubicBezTo>
                <a:lnTo>
                  <a:pt x="2117983" y="40594"/>
                </a:lnTo>
                <a:lnTo>
                  <a:pt x="2104760" y="40594"/>
                </a:lnTo>
                <a:lnTo>
                  <a:pt x="2104760" y="47703"/>
                </a:lnTo>
                <a:lnTo>
                  <a:pt x="2117983" y="47703"/>
                </a:lnTo>
                <a:lnTo>
                  <a:pt x="2117983" y="124533"/>
                </a:lnTo>
                <a:close/>
                <a:moveTo>
                  <a:pt x="2053073" y="118570"/>
                </a:moveTo>
                <a:cubicBezTo>
                  <a:pt x="2033840" y="118570"/>
                  <a:pt x="2019656" y="104810"/>
                  <a:pt x="2019656" y="83251"/>
                </a:cubicBezTo>
                <a:lnTo>
                  <a:pt x="2019656" y="81875"/>
                </a:lnTo>
                <a:cubicBezTo>
                  <a:pt x="2019656" y="60088"/>
                  <a:pt x="2034081" y="46327"/>
                  <a:pt x="2053073" y="46327"/>
                </a:cubicBezTo>
                <a:cubicBezTo>
                  <a:pt x="2072065" y="46327"/>
                  <a:pt x="2086249" y="59629"/>
                  <a:pt x="2086249" y="81875"/>
                </a:cubicBezTo>
                <a:lnTo>
                  <a:pt x="2086249" y="83251"/>
                </a:lnTo>
                <a:cubicBezTo>
                  <a:pt x="2086249" y="105039"/>
                  <a:pt x="2071824" y="118570"/>
                  <a:pt x="2053073" y="118570"/>
                </a:cubicBezTo>
                <a:moveTo>
                  <a:pt x="2053073" y="125680"/>
                </a:moveTo>
                <a:cubicBezTo>
                  <a:pt x="2076873" y="125680"/>
                  <a:pt x="2095625" y="108479"/>
                  <a:pt x="2095625" y="83022"/>
                </a:cubicBezTo>
                <a:lnTo>
                  <a:pt x="2095625" y="81646"/>
                </a:lnTo>
                <a:cubicBezTo>
                  <a:pt x="2095625" y="56189"/>
                  <a:pt x="2076873" y="39218"/>
                  <a:pt x="2053313" y="39218"/>
                </a:cubicBezTo>
                <a:cubicBezTo>
                  <a:pt x="2029753" y="39218"/>
                  <a:pt x="2010761" y="56648"/>
                  <a:pt x="2010761" y="81875"/>
                </a:cubicBezTo>
                <a:lnTo>
                  <a:pt x="2010761" y="83251"/>
                </a:lnTo>
                <a:cubicBezTo>
                  <a:pt x="2010761" y="108020"/>
                  <a:pt x="2029273" y="125680"/>
                  <a:pt x="2053073" y="125680"/>
                </a:cubicBezTo>
                <a:moveTo>
                  <a:pt x="1826850" y="124304"/>
                </a:moveTo>
                <a:lnTo>
                  <a:pt x="1835745" y="124304"/>
                </a:lnTo>
                <a:lnTo>
                  <a:pt x="1835745" y="73160"/>
                </a:lnTo>
                <a:cubicBezTo>
                  <a:pt x="1835745" y="55730"/>
                  <a:pt x="1849448" y="46557"/>
                  <a:pt x="1862911" y="46557"/>
                </a:cubicBezTo>
                <a:cubicBezTo>
                  <a:pt x="1877095" y="46557"/>
                  <a:pt x="1885029" y="53666"/>
                  <a:pt x="1885029" y="71555"/>
                </a:cubicBezTo>
                <a:lnTo>
                  <a:pt x="1885029" y="124533"/>
                </a:lnTo>
                <a:lnTo>
                  <a:pt x="1893923" y="124533"/>
                </a:lnTo>
                <a:lnTo>
                  <a:pt x="1893923" y="73390"/>
                </a:lnTo>
                <a:cubicBezTo>
                  <a:pt x="1893923" y="55960"/>
                  <a:pt x="1907627" y="46786"/>
                  <a:pt x="1921090" y="46786"/>
                </a:cubicBezTo>
                <a:cubicBezTo>
                  <a:pt x="1935273" y="46786"/>
                  <a:pt x="1943207" y="53896"/>
                  <a:pt x="1943207" y="71784"/>
                </a:cubicBezTo>
                <a:lnTo>
                  <a:pt x="1943207" y="124763"/>
                </a:lnTo>
                <a:lnTo>
                  <a:pt x="1952102" y="124763"/>
                </a:lnTo>
                <a:lnTo>
                  <a:pt x="1952102" y="72243"/>
                </a:lnTo>
                <a:cubicBezTo>
                  <a:pt x="1952102" y="48391"/>
                  <a:pt x="1939601" y="39447"/>
                  <a:pt x="1922772" y="39447"/>
                </a:cubicBezTo>
                <a:cubicBezTo>
                  <a:pt x="1909550" y="39447"/>
                  <a:pt x="1897049" y="46327"/>
                  <a:pt x="1891519" y="58253"/>
                </a:cubicBezTo>
                <a:cubicBezTo>
                  <a:pt x="1887913" y="44722"/>
                  <a:pt x="1877816" y="39447"/>
                  <a:pt x="1864594" y="39447"/>
                </a:cubicBezTo>
                <a:cubicBezTo>
                  <a:pt x="1850169" y="39447"/>
                  <a:pt x="1839832" y="47474"/>
                  <a:pt x="1835745" y="56648"/>
                </a:cubicBezTo>
                <a:lnTo>
                  <a:pt x="1835745" y="40823"/>
                </a:lnTo>
                <a:lnTo>
                  <a:pt x="1826850" y="40823"/>
                </a:lnTo>
                <a:lnTo>
                  <a:pt x="1826850" y="124763"/>
                </a:lnTo>
                <a:close/>
                <a:moveTo>
                  <a:pt x="1738380" y="76142"/>
                </a:moveTo>
                <a:cubicBezTo>
                  <a:pt x="1740063" y="57794"/>
                  <a:pt x="1752084" y="46327"/>
                  <a:pt x="1769152" y="46327"/>
                </a:cubicBezTo>
                <a:cubicBezTo>
                  <a:pt x="1786221" y="46327"/>
                  <a:pt x="1797520" y="55730"/>
                  <a:pt x="1798482" y="76142"/>
                </a:cubicBezTo>
                <a:lnTo>
                  <a:pt x="1738380" y="76142"/>
                </a:lnTo>
                <a:close/>
                <a:moveTo>
                  <a:pt x="1770595" y="125680"/>
                </a:moveTo>
                <a:cubicBezTo>
                  <a:pt x="1789587" y="125680"/>
                  <a:pt x="1803290" y="116965"/>
                  <a:pt x="1807137" y="100911"/>
                </a:cubicBezTo>
                <a:lnTo>
                  <a:pt x="1798242" y="100911"/>
                </a:lnTo>
                <a:cubicBezTo>
                  <a:pt x="1795116" y="112607"/>
                  <a:pt x="1785260" y="118341"/>
                  <a:pt x="1770595" y="118341"/>
                </a:cubicBezTo>
                <a:cubicBezTo>
                  <a:pt x="1749680" y="118341"/>
                  <a:pt x="1738380" y="105498"/>
                  <a:pt x="1738140" y="83022"/>
                </a:cubicBezTo>
                <a:lnTo>
                  <a:pt x="1807858" y="83022"/>
                </a:lnTo>
                <a:lnTo>
                  <a:pt x="1807858" y="80041"/>
                </a:lnTo>
                <a:cubicBezTo>
                  <a:pt x="1807858" y="52290"/>
                  <a:pt x="1790549" y="39218"/>
                  <a:pt x="1769393" y="39218"/>
                </a:cubicBezTo>
                <a:cubicBezTo>
                  <a:pt x="1745833" y="39218"/>
                  <a:pt x="1729005" y="56648"/>
                  <a:pt x="1729005" y="82105"/>
                </a:cubicBezTo>
                <a:lnTo>
                  <a:pt x="1729005" y="83481"/>
                </a:lnTo>
                <a:cubicBezTo>
                  <a:pt x="1729005" y="108709"/>
                  <a:pt x="1745352" y="125909"/>
                  <a:pt x="1770835" y="125909"/>
                </a:cubicBezTo>
                <a:moveTo>
                  <a:pt x="1706166" y="125909"/>
                </a:moveTo>
                <a:cubicBezTo>
                  <a:pt x="1711455" y="125909"/>
                  <a:pt x="1714821" y="125221"/>
                  <a:pt x="1717705" y="124074"/>
                </a:cubicBezTo>
                <a:lnTo>
                  <a:pt x="1717705" y="116965"/>
                </a:lnTo>
                <a:cubicBezTo>
                  <a:pt x="1714580" y="117882"/>
                  <a:pt x="1711214" y="118800"/>
                  <a:pt x="1706647" y="118800"/>
                </a:cubicBezTo>
                <a:cubicBezTo>
                  <a:pt x="1698473" y="118800"/>
                  <a:pt x="1693424" y="114213"/>
                  <a:pt x="1693424" y="104122"/>
                </a:cubicBezTo>
                <a:lnTo>
                  <a:pt x="1693424" y="48162"/>
                </a:lnTo>
                <a:lnTo>
                  <a:pt x="1716503" y="48162"/>
                </a:lnTo>
                <a:lnTo>
                  <a:pt x="1716503" y="41052"/>
                </a:lnTo>
                <a:lnTo>
                  <a:pt x="1693424" y="41052"/>
                </a:lnTo>
                <a:lnTo>
                  <a:pt x="1693424" y="22017"/>
                </a:lnTo>
                <a:lnTo>
                  <a:pt x="1684529" y="22017"/>
                </a:lnTo>
                <a:lnTo>
                  <a:pt x="1684529" y="41052"/>
                </a:lnTo>
                <a:lnTo>
                  <a:pt x="1671547" y="41052"/>
                </a:lnTo>
                <a:lnTo>
                  <a:pt x="1671547" y="48162"/>
                </a:lnTo>
                <a:lnTo>
                  <a:pt x="1684529" y="48162"/>
                </a:lnTo>
                <a:lnTo>
                  <a:pt x="1684529" y="104580"/>
                </a:lnTo>
                <a:cubicBezTo>
                  <a:pt x="1684529" y="118112"/>
                  <a:pt x="1691982" y="125909"/>
                  <a:pt x="1706166" y="125909"/>
                </a:cubicBezTo>
                <a:moveTo>
                  <a:pt x="1631159" y="126139"/>
                </a:moveTo>
                <a:cubicBezTo>
                  <a:pt x="1651113" y="126139"/>
                  <a:pt x="1662172" y="115818"/>
                  <a:pt x="1662172" y="101828"/>
                </a:cubicBezTo>
                <a:cubicBezTo>
                  <a:pt x="1662172" y="85545"/>
                  <a:pt x="1651353" y="81187"/>
                  <a:pt x="1632602" y="77977"/>
                </a:cubicBezTo>
                <a:cubicBezTo>
                  <a:pt x="1614571" y="74995"/>
                  <a:pt x="1608561" y="71326"/>
                  <a:pt x="1608561" y="61693"/>
                </a:cubicBezTo>
                <a:cubicBezTo>
                  <a:pt x="1608561" y="52749"/>
                  <a:pt x="1616735" y="46786"/>
                  <a:pt x="1628995" y="46786"/>
                </a:cubicBezTo>
                <a:cubicBezTo>
                  <a:pt x="1641256" y="46786"/>
                  <a:pt x="1648949" y="51602"/>
                  <a:pt x="1651353" y="62381"/>
                </a:cubicBezTo>
                <a:lnTo>
                  <a:pt x="1660008" y="62381"/>
                </a:lnTo>
                <a:cubicBezTo>
                  <a:pt x="1657604" y="45869"/>
                  <a:pt x="1645343" y="39676"/>
                  <a:pt x="1629476" y="39676"/>
                </a:cubicBezTo>
                <a:cubicBezTo>
                  <a:pt x="1614571" y="39676"/>
                  <a:pt x="1600627" y="47933"/>
                  <a:pt x="1600627" y="62152"/>
                </a:cubicBezTo>
                <a:cubicBezTo>
                  <a:pt x="1600627" y="76371"/>
                  <a:pt x="1609282" y="81875"/>
                  <a:pt x="1630919" y="85545"/>
                </a:cubicBezTo>
                <a:cubicBezTo>
                  <a:pt x="1647507" y="88526"/>
                  <a:pt x="1653998" y="91737"/>
                  <a:pt x="1653998" y="102516"/>
                </a:cubicBezTo>
                <a:cubicBezTo>
                  <a:pt x="1653998" y="112607"/>
                  <a:pt x="1646305" y="119029"/>
                  <a:pt x="1631640" y="119029"/>
                </a:cubicBezTo>
                <a:cubicBezTo>
                  <a:pt x="1615292" y="119029"/>
                  <a:pt x="1607840" y="111231"/>
                  <a:pt x="1606397" y="99764"/>
                </a:cubicBezTo>
                <a:lnTo>
                  <a:pt x="1597743" y="99764"/>
                </a:lnTo>
                <a:cubicBezTo>
                  <a:pt x="1598945" y="115818"/>
                  <a:pt x="1610965" y="126139"/>
                  <a:pt x="1631640" y="126139"/>
                </a:cubicBezTo>
                <a:moveTo>
                  <a:pt x="1530910" y="153889"/>
                </a:moveTo>
                <a:lnTo>
                  <a:pt x="1540045" y="153889"/>
                </a:lnTo>
                <a:lnTo>
                  <a:pt x="1588847" y="40823"/>
                </a:lnTo>
                <a:lnTo>
                  <a:pt x="1579712" y="40823"/>
                </a:lnTo>
                <a:lnTo>
                  <a:pt x="1551584" y="107791"/>
                </a:lnTo>
                <a:lnTo>
                  <a:pt x="1521534" y="40823"/>
                </a:lnTo>
                <a:lnTo>
                  <a:pt x="1511917" y="40823"/>
                </a:lnTo>
                <a:lnTo>
                  <a:pt x="1546776" y="117653"/>
                </a:lnTo>
                <a:lnTo>
                  <a:pt x="1530910" y="154118"/>
                </a:lnTo>
                <a:close/>
                <a:moveTo>
                  <a:pt x="1472731" y="126139"/>
                </a:moveTo>
                <a:cubicBezTo>
                  <a:pt x="1492685" y="126139"/>
                  <a:pt x="1503744" y="115818"/>
                  <a:pt x="1503744" y="101828"/>
                </a:cubicBezTo>
                <a:cubicBezTo>
                  <a:pt x="1503744" y="85545"/>
                  <a:pt x="1492925" y="81187"/>
                  <a:pt x="1474174" y="77977"/>
                </a:cubicBezTo>
                <a:cubicBezTo>
                  <a:pt x="1456143" y="74995"/>
                  <a:pt x="1450133" y="71326"/>
                  <a:pt x="1450133" y="61693"/>
                </a:cubicBezTo>
                <a:cubicBezTo>
                  <a:pt x="1450133" y="52749"/>
                  <a:pt x="1458307" y="46786"/>
                  <a:pt x="1470567" y="46786"/>
                </a:cubicBezTo>
                <a:cubicBezTo>
                  <a:pt x="1482828" y="46786"/>
                  <a:pt x="1490521" y="51602"/>
                  <a:pt x="1492685" y="62381"/>
                </a:cubicBezTo>
                <a:lnTo>
                  <a:pt x="1501340" y="62381"/>
                </a:lnTo>
                <a:cubicBezTo>
                  <a:pt x="1498935" y="45869"/>
                  <a:pt x="1486675" y="39676"/>
                  <a:pt x="1470808" y="39676"/>
                </a:cubicBezTo>
                <a:cubicBezTo>
                  <a:pt x="1455903" y="39676"/>
                  <a:pt x="1441959" y="47933"/>
                  <a:pt x="1441959" y="62152"/>
                </a:cubicBezTo>
                <a:cubicBezTo>
                  <a:pt x="1441959" y="76371"/>
                  <a:pt x="1450614" y="81875"/>
                  <a:pt x="1472250" y="85545"/>
                </a:cubicBezTo>
                <a:cubicBezTo>
                  <a:pt x="1488838" y="88526"/>
                  <a:pt x="1495329" y="91737"/>
                  <a:pt x="1495329" y="102516"/>
                </a:cubicBezTo>
                <a:cubicBezTo>
                  <a:pt x="1495329" y="112607"/>
                  <a:pt x="1487877" y="119029"/>
                  <a:pt x="1472972" y="119029"/>
                </a:cubicBezTo>
                <a:cubicBezTo>
                  <a:pt x="1456624" y="119029"/>
                  <a:pt x="1449171" y="111231"/>
                  <a:pt x="1447729" y="99764"/>
                </a:cubicBezTo>
                <a:lnTo>
                  <a:pt x="1439074" y="99764"/>
                </a:lnTo>
                <a:cubicBezTo>
                  <a:pt x="1440276" y="115818"/>
                  <a:pt x="1452297" y="126139"/>
                  <a:pt x="1472972" y="126139"/>
                </a:cubicBezTo>
                <a:moveTo>
                  <a:pt x="1310216" y="124763"/>
                </a:moveTo>
                <a:lnTo>
                  <a:pt x="1319111" y="124763"/>
                </a:lnTo>
                <a:lnTo>
                  <a:pt x="1319111" y="73848"/>
                </a:lnTo>
                <a:cubicBezTo>
                  <a:pt x="1319111" y="56189"/>
                  <a:pt x="1333536" y="46786"/>
                  <a:pt x="1348201" y="46786"/>
                </a:cubicBezTo>
                <a:cubicBezTo>
                  <a:pt x="1363827" y="46786"/>
                  <a:pt x="1372482" y="54584"/>
                  <a:pt x="1372482" y="72472"/>
                </a:cubicBezTo>
                <a:lnTo>
                  <a:pt x="1372482" y="124763"/>
                </a:lnTo>
                <a:lnTo>
                  <a:pt x="1381377" y="124763"/>
                </a:lnTo>
                <a:lnTo>
                  <a:pt x="1381377" y="73160"/>
                </a:lnTo>
                <a:cubicBezTo>
                  <a:pt x="1381377" y="49309"/>
                  <a:pt x="1368875" y="39676"/>
                  <a:pt x="1350124" y="39676"/>
                </a:cubicBezTo>
                <a:cubicBezTo>
                  <a:pt x="1334497" y="39676"/>
                  <a:pt x="1322958" y="48162"/>
                  <a:pt x="1318871" y="57336"/>
                </a:cubicBezTo>
                <a:lnTo>
                  <a:pt x="1318871" y="459"/>
                </a:lnTo>
                <a:lnTo>
                  <a:pt x="1309976" y="459"/>
                </a:lnTo>
                <a:lnTo>
                  <a:pt x="1309976" y="124533"/>
                </a:lnTo>
                <a:close/>
                <a:moveTo>
                  <a:pt x="1279925" y="125909"/>
                </a:moveTo>
                <a:cubicBezTo>
                  <a:pt x="1285214" y="125909"/>
                  <a:pt x="1288580" y="125221"/>
                  <a:pt x="1291465" y="124074"/>
                </a:cubicBezTo>
                <a:lnTo>
                  <a:pt x="1291465" y="116965"/>
                </a:lnTo>
                <a:cubicBezTo>
                  <a:pt x="1288339" y="117882"/>
                  <a:pt x="1284974" y="118800"/>
                  <a:pt x="1280406" y="118800"/>
                </a:cubicBezTo>
                <a:cubicBezTo>
                  <a:pt x="1272232" y="118800"/>
                  <a:pt x="1267183" y="114213"/>
                  <a:pt x="1267183" y="104122"/>
                </a:cubicBezTo>
                <a:lnTo>
                  <a:pt x="1267183" y="48162"/>
                </a:lnTo>
                <a:lnTo>
                  <a:pt x="1290262" y="48162"/>
                </a:lnTo>
                <a:lnTo>
                  <a:pt x="1290262" y="41052"/>
                </a:lnTo>
                <a:lnTo>
                  <a:pt x="1267183" y="41052"/>
                </a:lnTo>
                <a:lnTo>
                  <a:pt x="1267183" y="22017"/>
                </a:lnTo>
                <a:lnTo>
                  <a:pt x="1258288" y="22017"/>
                </a:lnTo>
                <a:lnTo>
                  <a:pt x="1258288" y="41052"/>
                </a:lnTo>
                <a:lnTo>
                  <a:pt x="1245306" y="41052"/>
                </a:lnTo>
                <a:lnTo>
                  <a:pt x="1245306" y="48162"/>
                </a:lnTo>
                <a:lnTo>
                  <a:pt x="1258288" y="48162"/>
                </a:lnTo>
                <a:lnTo>
                  <a:pt x="1258288" y="104580"/>
                </a:lnTo>
                <a:cubicBezTo>
                  <a:pt x="1258288" y="118112"/>
                  <a:pt x="1265741" y="125909"/>
                  <a:pt x="1279925" y="125909"/>
                </a:cubicBezTo>
                <a:moveTo>
                  <a:pt x="1219583" y="124763"/>
                </a:moveTo>
                <a:lnTo>
                  <a:pt x="1228718" y="124763"/>
                </a:lnTo>
                <a:lnTo>
                  <a:pt x="1228718" y="459"/>
                </a:lnTo>
                <a:lnTo>
                  <a:pt x="1219583" y="459"/>
                </a:lnTo>
                <a:lnTo>
                  <a:pt x="1219583" y="124533"/>
                </a:lnTo>
                <a:close/>
                <a:moveTo>
                  <a:pt x="1155875" y="119258"/>
                </a:moveTo>
                <a:cubicBezTo>
                  <a:pt x="1141451" y="119258"/>
                  <a:pt x="1134239" y="113066"/>
                  <a:pt x="1134239" y="102287"/>
                </a:cubicBezTo>
                <a:cubicBezTo>
                  <a:pt x="1134239" y="87150"/>
                  <a:pt x="1148423" y="83481"/>
                  <a:pt x="1166934" y="83481"/>
                </a:cubicBezTo>
                <a:lnTo>
                  <a:pt x="1184964" y="83481"/>
                </a:lnTo>
                <a:lnTo>
                  <a:pt x="1184964" y="97700"/>
                </a:lnTo>
                <a:cubicBezTo>
                  <a:pt x="1184964" y="110314"/>
                  <a:pt x="1171982" y="119258"/>
                  <a:pt x="1155875" y="119258"/>
                </a:cubicBezTo>
                <a:moveTo>
                  <a:pt x="1155154" y="126139"/>
                </a:moveTo>
                <a:cubicBezTo>
                  <a:pt x="1170059" y="126139"/>
                  <a:pt x="1179435" y="120176"/>
                  <a:pt x="1184964" y="111919"/>
                </a:cubicBezTo>
                <a:lnTo>
                  <a:pt x="1184964" y="124763"/>
                </a:lnTo>
                <a:lnTo>
                  <a:pt x="1193859" y="124763"/>
                </a:lnTo>
                <a:lnTo>
                  <a:pt x="1193859" y="69262"/>
                </a:lnTo>
                <a:cubicBezTo>
                  <a:pt x="1193859" y="47933"/>
                  <a:pt x="1181358" y="39447"/>
                  <a:pt x="1163087" y="39447"/>
                </a:cubicBezTo>
                <a:cubicBezTo>
                  <a:pt x="1146499" y="39447"/>
                  <a:pt x="1131354" y="46786"/>
                  <a:pt x="1129190" y="64445"/>
                </a:cubicBezTo>
                <a:lnTo>
                  <a:pt x="1137845" y="64445"/>
                </a:lnTo>
                <a:cubicBezTo>
                  <a:pt x="1139768" y="52061"/>
                  <a:pt x="1149384" y="46557"/>
                  <a:pt x="1162607" y="46557"/>
                </a:cubicBezTo>
                <a:cubicBezTo>
                  <a:pt x="1177993" y="46557"/>
                  <a:pt x="1184724" y="53208"/>
                  <a:pt x="1184724" y="69032"/>
                </a:cubicBezTo>
                <a:lnTo>
                  <a:pt x="1184724" y="76601"/>
                </a:lnTo>
                <a:lnTo>
                  <a:pt x="1166453" y="76601"/>
                </a:lnTo>
                <a:cubicBezTo>
                  <a:pt x="1144816" y="76601"/>
                  <a:pt x="1125344" y="82563"/>
                  <a:pt x="1125344" y="102058"/>
                </a:cubicBezTo>
                <a:cubicBezTo>
                  <a:pt x="1125344" y="117882"/>
                  <a:pt x="1137845" y="125909"/>
                  <a:pt x="1155154" y="125909"/>
                </a:cubicBezTo>
                <a:moveTo>
                  <a:pt x="1042403" y="76371"/>
                </a:moveTo>
                <a:cubicBezTo>
                  <a:pt x="1044086" y="58024"/>
                  <a:pt x="1056347" y="46557"/>
                  <a:pt x="1073175" y="46557"/>
                </a:cubicBezTo>
                <a:cubicBezTo>
                  <a:pt x="1090004" y="46557"/>
                  <a:pt x="1101543" y="55960"/>
                  <a:pt x="1102505" y="76371"/>
                </a:cubicBezTo>
                <a:lnTo>
                  <a:pt x="1042403" y="76371"/>
                </a:lnTo>
                <a:close/>
                <a:moveTo>
                  <a:pt x="1074618" y="125909"/>
                </a:moveTo>
                <a:cubicBezTo>
                  <a:pt x="1093369" y="125909"/>
                  <a:pt x="1107553" y="117194"/>
                  <a:pt x="1111160" y="101140"/>
                </a:cubicBezTo>
                <a:lnTo>
                  <a:pt x="1102264" y="101140"/>
                </a:lnTo>
                <a:cubicBezTo>
                  <a:pt x="1099139" y="112837"/>
                  <a:pt x="1089283" y="118570"/>
                  <a:pt x="1074618" y="118570"/>
                </a:cubicBezTo>
                <a:cubicBezTo>
                  <a:pt x="1053702" y="118570"/>
                  <a:pt x="1042403" y="105727"/>
                  <a:pt x="1042163" y="83251"/>
                </a:cubicBezTo>
                <a:lnTo>
                  <a:pt x="1111881" y="83251"/>
                </a:lnTo>
                <a:lnTo>
                  <a:pt x="1111881" y="80270"/>
                </a:lnTo>
                <a:cubicBezTo>
                  <a:pt x="1111881" y="52520"/>
                  <a:pt x="1094571" y="39447"/>
                  <a:pt x="1073416" y="39447"/>
                </a:cubicBezTo>
                <a:cubicBezTo>
                  <a:pt x="1049856" y="39447"/>
                  <a:pt x="1033027" y="56877"/>
                  <a:pt x="1033027" y="82334"/>
                </a:cubicBezTo>
                <a:lnTo>
                  <a:pt x="1033027" y="83710"/>
                </a:lnTo>
                <a:cubicBezTo>
                  <a:pt x="1033027" y="108938"/>
                  <a:pt x="1049375" y="126139"/>
                  <a:pt x="1074858" y="126139"/>
                </a:cubicBezTo>
                <a:moveTo>
                  <a:pt x="943356" y="124763"/>
                </a:moveTo>
                <a:lnTo>
                  <a:pt x="952251" y="124763"/>
                </a:lnTo>
                <a:lnTo>
                  <a:pt x="952251" y="73848"/>
                </a:lnTo>
                <a:cubicBezTo>
                  <a:pt x="952251" y="56189"/>
                  <a:pt x="966675" y="46786"/>
                  <a:pt x="981340" y="46786"/>
                </a:cubicBezTo>
                <a:cubicBezTo>
                  <a:pt x="996966" y="46786"/>
                  <a:pt x="1005621" y="54584"/>
                  <a:pt x="1005621" y="72472"/>
                </a:cubicBezTo>
                <a:lnTo>
                  <a:pt x="1005621" y="124763"/>
                </a:lnTo>
                <a:lnTo>
                  <a:pt x="1014516" y="124763"/>
                </a:lnTo>
                <a:lnTo>
                  <a:pt x="1014516" y="73160"/>
                </a:lnTo>
                <a:cubicBezTo>
                  <a:pt x="1014516" y="49309"/>
                  <a:pt x="1002015" y="39676"/>
                  <a:pt x="983263" y="39676"/>
                </a:cubicBezTo>
                <a:cubicBezTo>
                  <a:pt x="967637" y="39676"/>
                  <a:pt x="956097" y="48162"/>
                  <a:pt x="952010" y="57336"/>
                </a:cubicBezTo>
                <a:lnTo>
                  <a:pt x="952010" y="459"/>
                </a:lnTo>
                <a:lnTo>
                  <a:pt x="943115" y="459"/>
                </a:lnTo>
                <a:lnTo>
                  <a:pt x="943115" y="124533"/>
                </a:lnTo>
                <a:close/>
                <a:moveTo>
                  <a:pt x="828922" y="153889"/>
                </a:moveTo>
                <a:lnTo>
                  <a:pt x="838298" y="153889"/>
                </a:lnTo>
                <a:lnTo>
                  <a:pt x="887101" y="40823"/>
                </a:lnTo>
                <a:lnTo>
                  <a:pt x="877965" y="40823"/>
                </a:lnTo>
                <a:lnTo>
                  <a:pt x="849837" y="107791"/>
                </a:lnTo>
                <a:lnTo>
                  <a:pt x="819787" y="40823"/>
                </a:lnTo>
                <a:lnTo>
                  <a:pt x="810170" y="40823"/>
                </a:lnTo>
                <a:lnTo>
                  <a:pt x="845029" y="117653"/>
                </a:lnTo>
                <a:lnTo>
                  <a:pt x="828922" y="154118"/>
                </a:lnTo>
                <a:close/>
                <a:moveTo>
                  <a:pt x="762089" y="124763"/>
                </a:moveTo>
                <a:lnTo>
                  <a:pt x="770984" y="124763"/>
                </a:lnTo>
                <a:lnTo>
                  <a:pt x="770984" y="78206"/>
                </a:lnTo>
                <a:cubicBezTo>
                  <a:pt x="770984" y="55960"/>
                  <a:pt x="783726" y="48391"/>
                  <a:pt x="800795" y="47703"/>
                </a:cubicBezTo>
                <a:lnTo>
                  <a:pt x="800795" y="39676"/>
                </a:lnTo>
                <a:cubicBezTo>
                  <a:pt x="784687" y="40135"/>
                  <a:pt x="775792" y="48162"/>
                  <a:pt x="770984" y="58482"/>
                </a:cubicBezTo>
                <a:lnTo>
                  <a:pt x="770984" y="40823"/>
                </a:lnTo>
                <a:lnTo>
                  <a:pt x="762089" y="40823"/>
                </a:lnTo>
                <a:lnTo>
                  <a:pt x="762089" y="124763"/>
                </a:lnTo>
                <a:close/>
                <a:moveTo>
                  <a:pt x="698862" y="119258"/>
                </a:moveTo>
                <a:cubicBezTo>
                  <a:pt x="684438" y="119258"/>
                  <a:pt x="677226" y="113066"/>
                  <a:pt x="677226" y="102287"/>
                </a:cubicBezTo>
                <a:cubicBezTo>
                  <a:pt x="677226" y="87150"/>
                  <a:pt x="691650" y="83481"/>
                  <a:pt x="709921" y="83481"/>
                </a:cubicBezTo>
                <a:lnTo>
                  <a:pt x="727951" y="83481"/>
                </a:lnTo>
                <a:lnTo>
                  <a:pt x="727951" y="97700"/>
                </a:lnTo>
                <a:cubicBezTo>
                  <a:pt x="727951" y="110314"/>
                  <a:pt x="714969" y="119258"/>
                  <a:pt x="698862" y="119258"/>
                </a:cubicBezTo>
                <a:moveTo>
                  <a:pt x="698141" y="126139"/>
                </a:moveTo>
                <a:cubicBezTo>
                  <a:pt x="713046" y="126139"/>
                  <a:pt x="722422" y="120176"/>
                  <a:pt x="727951" y="111919"/>
                </a:cubicBezTo>
                <a:lnTo>
                  <a:pt x="727951" y="124763"/>
                </a:lnTo>
                <a:lnTo>
                  <a:pt x="736846" y="124763"/>
                </a:lnTo>
                <a:lnTo>
                  <a:pt x="736846" y="69262"/>
                </a:lnTo>
                <a:cubicBezTo>
                  <a:pt x="736846" y="47933"/>
                  <a:pt x="724345" y="39447"/>
                  <a:pt x="706074" y="39447"/>
                </a:cubicBezTo>
                <a:cubicBezTo>
                  <a:pt x="689486" y="39447"/>
                  <a:pt x="674341" y="46786"/>
                  <a:pt x="672177" y="64445"/>
                </a:cubicBezTo>
                <a:lnTo>
                  <a:pt x="680832" y="64445"/>
                </a:lnTo>
                <a:cubicBezTo>
                  <a:pt x="682755" y="52061"/>
                  <a:pt x="692371" y="46557"/>
                  <a:pt x="705594" y="46557"/>
                </a:cubicBezTo>
                <a:cubicBezTo>
                  <a:pt x="720980" y="46557"/>
                  <a:pt x="727951" y="53208"/>
                  <a:pt x="727951" y="69032"/>
                </a:cubicBezTo>
                <a:lnTo>
                  <a:pt x="727951" y="76601"/>
                </a:lnTo>
                <a:lnTo>
                  <a:pt x="709680" y="76601"/>
                </a:lnTo>
                <a:cubicBezTo>
                  <a:pt x="688044" y="76601"/>
                  <a:pt x="668571" y="82563"/>
                  <a:pt x="668571" y="102058"/>
                </a:cubicBezTo>
                <a:cubicBezTo>
                  <a:pt x="668571" y="117882"/>
                  <a:pt x="681072" y="125909"/>
                  <a:pt x="698381" y="125909"/>
                </a:cubicBezTo>
                <a:moveTo>
                  <a:pt x="524567" y="124533"/>
                </a:moveTo>
                <a:lnTo>
                  <a:pt x="533462" y="124533"/>
                </a:lnTo>
                <a:lnTo>
                  <a:pt x="533462" y="73390"/>
                </a:lnTo>
                <a:cubicBezTo>
                  <a:pt x="533462" y="55960"/>
                  <a:pt x="547166" y="46786"/>
                  <a:pt x="560628" y="46786"/>
                </a:cubicBezTo>
                <a:cubicBezTo>
                  <a:pt x="574812" y="46786"/>
                  <a:pt x="582746" y="53896"/>
                  <a:pt x="582746" y="71784"/>
                </a:cubicBezTo>
                <a:lnTo>
                  <a:pt x="582746" y="124763"/>
                </a:lnTo>
                <a:lnTo>
                  <a:pt x="591641" y="124763"/>
                </a:lnTo>
                <a:lnTo>
                  <a:pt x="591641" y="73619"/>
                </a:lnTo>
                <a:cubicBezTo>
                  <a:pt x="591641" y="56189"/>
                  <a:pt x="605344" y="47015"/>
                  <a:pt x="618807" y="47015"/>
                </a:cubicBezTo>
                <a:cubicBezTo>
                  <a:pt x="632991" y="47015"/>
                  <a:pt x="640924" y="54125"/>
                  <a:pt x="640924" y="72014"/>
                </a:cubicBezTo>
                <a:lnTo>
                  <a:pt x="640924" y="124992"/>
                </a:lnTo>
                <a:lnTo>
                  <a:pt x="649819" y="124992"/>
                </a:lnTo>
                <a:lnTo>
                  <a:pt x="649819" y="72472"/>
                </a:lnTo>
                <a:cubicBezTo>
                  <a:pt x="649819" y="48621"/>
                  <a:pt x="637318" y="39676"/>
                  <a:pt x="620249" y="39676"/>
                </a:cubicBezTo>
                <a:cubicBezTo>
                  <a:pt x="607027" y="39676"/>
                  <a:pt x="594526" y="46557"/>
                  <a:pt x="588996" y="58482"/>
                </a:cubicBezTo>
                <a:cubicBezTo>
                  <a:pt x="585390" y="44951"/>
                  <a:pt x="575293" y="39676"/>
                  <a:pt x="562071" y="39676"/>
                </a:cubicBezTo>
                <a:cubicBezTo>
                  <a:pt x="547887" y="39676"/>
                  <a:pt x="537309" y="47703"/>
                  <a:pt x="533222" y="56877"/>
                </a:cubicBezTo>
                <a:lnTo>
                  <a:pt x="533222" y="41052"/>
                </a:lnTo>
                <a:lnTo>
                  <a:pt x="524327" y="41052"/>
                </a:lnTo>
                <a:lnTo>
                  <a:pt x="524327" y="124992"/>
                </a:lnTo>
                <a:close/>
                <a:moveTo>
                  <a:pt x="489468" y="124533"/>
                </a:moveTo>
                <a:lnTo>
                  <a:pt x="498363" y="124533"/>
                </a:lnTo>
                <a:lnTo>
                  <a:pt x="498363" y="40594"/>
                </a:lnTo>
                <a:lnTo>
                  <a:pt x="489468" y="40594"/>
                </a:lnTo>
                <a:lnTo>
                  <a:pt x="489468" y="124533"/>
                </a:lnTo>
                <a:close/>
                <a:moveTo>
                  <a:pt x="493795" y="22476"/>
                </a:moveTo>
                <a:cubicBezTo>
                  <a:pt x="497401" y="22476"/>
                  <a:pt x="500046" y="19723"/>
                  <a:pt x="500046" y="16283"/>
                </a:cubicBezTo>
                <a:cubicBezTo>
                  <a:pt x="500046" y="13073"/>
                  <a:pt x="497401" y="10320"/>
                  <a:pt x="493795" y="10320"/>
                </a:cubicBezTo>
                <a:cubicBezTo>
                  <a:pt x="490189" y="10320"/>
                  <a:pt x="487545" y="13073"/>
                  <a:pt x="487545" y="16283"/>
                </a:cubicBezTo>
                <a:cubicBezTo>
                  <a:pt x="487545" y="19723"/>
                  <a:pt x="490430" y="22476"/>
                  <a:pt x="493795" y="22476"/>
                </a:cubicBezTo>
                <a:moveTo>
                  <a:pt x="432251" y="124533"/>
                </a:moveTo>
                <a:lnTo>
                  <a:pt x="441146" y="124533"/>
                </a:lnTo>
                <a:lnTo>
                  <a:pt x="441146" y="77977"/>
                </a:lnTo>
                <a:cubicBezTo>
                  <a:pt x="441146" y="55730"/>
                  <a:pt x="453888" y="48162"/>
                  <a:pt x="470957" y="47474"/>
                </a:cubicBezTo>
                <a:lnTo>
                  <a:pt x="470957" y="39447"/>
                </a:lnTo>
                <a:cubicBezTo>
                  <a:pt x="454849" y="39906"/>
                  <a:pt x="445954" y="47933"/>
                  <a:pt x="441146" y="58253"/>
                </a:cubicBezTo>
                <a:lnTo>
                  <a:pt x="441146" y="40594"/>
                </a:lnTo>
                <a:lnTo>
                  <a:pt x="432251" y="40594"/>
                </a:lnTo>
                <a:lnTo>
                  <a:pt x="432251" y="124533"/>
                </a:lnTo>
                <a:close/>
                <a:moveTo>
                  <a:pt x="372630" y="118570"/>
                </a:moveTo>
                <a:cubicBezTo>
                  <a:pt x="354359" y="118570"/>
                  <a:pt x="339695" y="106186"/>
                  <a:pt x="339695" y="83251"/>
                </a:cubicBezTo>
                <a:lnTo>
                  <a:pt x="339695" y="81875"/>
                </a:lnTo>
                <a:cubicBezTo>
                  <a:pt x="339695" y="58712"/>
                  <a:pt x="355321" y="46327"/>
                  <a:pt x="372390" y="46327"/>
                </a:cubicBezTo>
                <a:cubicBezTo>
                  <a:pt x="389459" y="46327"/>
                  <a:pt x="403643" y="58712"/>
                  <a:pt x="403643" y="81875"/>
                </a:cubicBezTo>
                <a:lnTo>
                  <a:pt x="403643" y="83251"/>
                </a:lnTo>
                <a:cubicBezTo>
                  <a:pt x="403643" y="105727"/>
                  <a:pt x="391142" y="118570"/>
                  <a:pt x="372630" y="118570"/>
                </a:cubicBezTo>
                <a:moveTo>
                  <a:pt x="330800" y="153660"/>
                </a:moveTo>
                <a:lnTo>
                  <a:pt x="339695" y="153660"/>
                </a:lnTo>
                <a:lnTo>
                  <a:pt x="339695" y="105268"/>
                </a:lnTo>
                <a:cubicBezTo>
                  <a:pt x="344503" y="115589"/>
                  <a:pt x="355561" y="125680"/>
                  <a:pt x="373111" y="125680"/>
                </a:cubicBezTo>
                <a:cubicBezTo>
                  <a:pt x="395950" y="125680"/>
                  <a:pt x="412778" y="109167"/>
                  <a:pt x="412778" y="82793"/>
                </a:cubicBezTo>
                <a:lnTo>
                  <a:pt x="412778" y="81417"/>
                </a:lnTo>
                <a:cubicBezTo>
                  <a:pt x="412778" y="55272"/>
                  <a:pt x="395469" y="38988"/>
                  <a:pt x="373111" y="38988"/>
                </a:cubicBezTo>
                <a:cubicBezTo>
                  <a:pt x="357725" y="38988"/>
                  <a:pt x="344743" y="48850"/>
                  <a:pt x="339695" y="59858"/>
                </a:cubicBezTo>
                <a:lnTo>
                  <a:pt x="339695" y="40364"/>
                </a:lnTo>
                <a:lnTo>
                  <a:pt x="330800" y="40364"/>
                </a:lnTo>
                <a:lnTo>
                  <a:pt x="330800" y="153430"/>
                </a:lnTo>
                <a:close/>
                <a:moveTo>
                  <a:pt x="202422" y="76371"/>
                </a:moveTo>
                <a:cubicBezTo>
                  <a:pt x="204105" y="58024"/>
                  <a:pt x="216126" y="46557"/>
                  <a:pt x="233194" y="46557"/>
                </a:cubicBezTo>
                <a:cubicBezTo>
                  <a:pt x="250263" y="46557"/>
                  <a:pt x="261562" y="55960"/>
                  <a:pt x="262524" y="76371"/>
                </a:cubicBezTo>
                <a:lnTo>
                  <a:pt x="202422" y="76371"/>
                </a:lnTo>
                <a:close/>
                <a:moveTo>
                  <a:pt x="234637" y="125909"/>
                </a:moveTo>
                <a:cubicBezTo>
                  <a:pt x="253389" y="125909"/>
                  <a:pt x="267332" y="117194"/>
                  <a:pt x="271179" y="101140"/>
                </a:cubicBezTo>
                <a:lnTo>
                  <a:pt x="262284" y="101140"/>
                </a:lnTo>
                <a:cubicBezTo>
                  <a:pt x="259158" y="112837"/>
                  <a:pt x="249302" y="118570"/>
                  <a:pt x="234637" y="118570"/>
                </a:cubicBezTo>
                <a:cubicBezTo>
                  <a:pt x="213722" y="118570"/>
                  <a:pt x="202422" y="105727"/>
                  <a:pt x="202182" y="83251"/>
                </a:cubicBezTo>
                <a:lnTo>
                  <a:pt x="271900" y="83251"/>
                </a:lnTo>
                <a:lnTo>
                  <a:pt x="271900" y="80270"/>
                </a:lnTo>
                <a:cubicBezTo>
                  <a:pt x="271900" y="52520"/>
                  <a:pt x="254591" y="39447"/>
                  <a:pt x="233435" y="39447"/>
                </a:cubicBezTo>
                <a:cubicBezTo>
                  <a:pt x="209875" y="39447"/>
                  <a:pt x="193047" y="56877"/>
                  <a:pt x="193047" y="82334"/>
                </a:cubicBezTo>
                <a:lnTo>
                  <a:pt x="193047" y="83710"/>
                </a:lnTo>
                <a:cubicBezTo>
                  <a:pt x="193047" y="108938"/>
                  <a:pt x="209394" y="126139"/>
                  <a:pt x="234877" y="126139"/>
                </a:cubicBezTo>
                <a:moveTo>
                  <a:pt x="103375" y="124763"/>
                </a:moveTo>
                <a:lnTo>
                  <a:pt x="112270" y="124763"/>
                </a:lnTo>
                <a:lnTo>
                  <a:pt x="112270" y="73848"/>
                </a:lnTo>
                <a:cubicBezTo>
                  <a:pt x="112270" y="56189"/>
                  <a:pt x="126694" y="46786"/>
                  <a:pt x="141359" y="46786"/>
                </a:cubicBezTo>
                <a:cubicBezTo>
                  <a:pt x="156986" y="46786"/>
                  <a:pt x="165640" y="54584"/>
                  <a:pt x="165640" y="72472"/>
                </a:cubicBezTo>
                <a:lnTo>
                  <a:pt x="165640" y="124763"/>
                </a:lnTo>
                <a:lnTo>
                  <a:pt x="174535" y="124763"/>
                </a:lnTo>
                <a:lnTo>
                  <a:pt x="174535" y="73160"/>
                </a:lnTo>
                <a:cubicBezTo>
                  <a:pt x="174535" y="49309"/>
                  <a:pt x="162034" y="39676"/>
                  <a:pt x="143282" y="39676"/>
                </a:cubicBezTo>
                <a:cubicBezTo>
                  <a:pt x="127656" y="39676"/>
                  <a:pt x="116116" y="48162"/>
                  <a:pt x="112029" y="57336"/>
                </a:cubicBezTo>
                <a:lnTo>
                  <a:pt x="112029" y="459"/>
                </a:lnTo>
                <a:lnTo>
                  <a:pt x="103134" y="459"/>
                </a:lnTo>
                <a:lnTo>
                  <a:pt x="103134" y="124533"/>
                </a:lnTo>
                <a:close/>
                <a:moveTo>
                  <a:pt x="39667" y="124763"/>
                </a:moveTo>
                <a:lnTo>
                  <a:pt x="48803" y="124763"/>
                </a:lnTo>
                <a:lnTo>
                  <a:pt x="48803" y="17201"/>
                </a:lnTo>
                <a:lnTo>
                  <a:pt x="86066" y="17201"/>
                </a:lnTo>
                <a:lnTo>
                  <a:pt x="86066" y="9862"/>
                </a:lnTo>
                <a:lnTo>
                  <a:pt x="0" y="9862"/>
                </a:lnTo>
                <a:lnTo>
                  <a:pt x="0" y="17201"/>
                </a:lnTo>
                <a:lnTo>
                  <a:pt x="37263" y="17201"/>
                </a:lnTo>
                <a:lnTo>
                  <a:pt x="37263" y="124533"/>
                </a:lnTo>
                <a:close/>
              </a:path>
            </a:pathLst>
          </a:custGeom>
          <a:solidFill>
            <a:schemeClr val="bg1"/>
          </a:solidFill>
          <a:ln w="24028" cap="flat">
            <a:noFill/>
            <a:prstDash val="solid"/>
            <a:miter/>
          </a:ln>
        </p:spPr>
        <p:txBody>
          <a:bodyPr rtlCol="0" anchor="ctr"/>
          <a:lstStyle/>
          <a:p>
            <a:endParaRPr lang="en-US"/>
          </a:p>
        </p:txBody>
      </p:sp>
    </p:spTree>
    <p:extLst>
      <p:ext uri="{BB962C8B-B14F-4D97-AF65-F5344CB8AC3E}">
        <p14:creationId xmlns:p14="http://schemas.microsoft.com/office/powerpoint/2010/main" val="66327172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full image with head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BA0D9E-5E14-514E-A82E-9BC6CC48633C}"/>
              </a:ext>
            </a:extLst>
          </p:cNvPr>
          <p:cNvSpPr>
            <a:spLocks noGrp="1"/>
          </p:cNvSpPr>
          <p:nvPr>
            <p:ph type="title"/>
          </p:nvPr>
        </p:nvSpPr>
        <p:spPr/>
        <p:txBody>
          <a:bodyPr/>
          <a:lstStyle/>
          <a:p>
            <a:r>
              <a:rPr lang="en-US"/>
              <a:t>Click to edit Master title style</a:t>
            </a:r>
          </a:p>
        </p:txBody>
      </p:sp>
      <p:sp>
        <p:nvSpPr>
          <p:cNvPr id="6" name="Footer Placeholder 5">
            <a:extLst>
              <a:ext uri="{FF2B5EF4-FFF2-40B4-BE49-F238E27FC236}">
                <a16:creationId xmlns:a16="http://schemas.microsoft.com/office/drawing/2014/main" id="{82B0B4C8-8B08-464E-B9A4-F06D2015BB29}"/>
              </a:ext>
            </a:extLst>
          </p:cNvPr>
          <p:cNvSpPr>
            <a:spLocks noGrp="1"/>
          </p:cNvSpPr>
          <p:nvPr>
            <p:ph type="ftr" sz="quarter" idx="13"/>
          </p:nvPr>
        </p:nvSpPr>
        <p:spPr/>
        <p:txBody>
          <a:bodyPr/>
          <a:lstStyle/>
          <a:p>
            <a:r>
              <a:rPr lang="en-US"/>
              <a:t>The primary health system of Tufts University School of Medicine.  |  © Tufts Medicine 2023  |  Private and confidential. Not for redistribution.</a:t>
            </a:r>
            <a:endParaRPr lang="en-US" dirty="0"/>
          </a:p>
        </p:txBody>
      </p:sp>
      <p:sp>
        <p:nvSpPr>
          <p:cNvPr id="7" name="Slide Number Placeholder 6">
            <a:extLst>
              <a:ext uri="{FF2B5EF4-FFF2-40B4-BE49-F238E27FC236}">
                <a16:creationId xmlns:a16="http://schemas.microsoft.com/office/drawing/2014/main" id="{C9192C7E-D707-124E-A6FD-715F514FADE8}"/>
              </a:ext>
            </a:extLst>
          </p:cNvPr>
          <p:cNvSpPr>
            <a:spLocks noGrp="1"/>
          </p:cNvSpPr>
          <p:nvPr>
            <p:ph type="sldNum" sz="quarter" idx="14"/>
          </p:nvPr>
        </p:nvSpPr>
        <p:spPr/>
        <p:txBody>
          <a:bodyPr/>
          <a:lstStyle/>
          <a:p>
            <a:fld id="{63DCA5C9-2E11-4C67-86EB-AE1DE127DC64}" type="slidenum">
              <a:rPr lang="en-US" smtClean="0"/>
              <a:pPr/>
              <a:t>‹#›</a:t>
            </a:fld>
            <a:endParaRPr lang="en-US" dirty="0"/>
          </a:p>
        </p:txBody>
      </p:sp>
      <p:sp>
        <p:nvSpPr>
          <p:cNvPr id="8" name="Picture Placeholder 4">
            <a:extLst>
              <a:ext uri="{FF2B5EF4-FFF2-40B4-BE49-F238E27FC236}">
                <a16:creationId xmlns:a16="http://schemas.microsoft.com/office/drawing/2014/main" id="{68A0BB74-2340-FF49-8BC2-95989AFD59AF}"/>
              </a:ext>
            </a:extLst>
          </p:cNvPr>
          <p:cNvSpPr>
            <a:spLocks noGrp="1"/>
          </p:cNvSpPr>
          <p:nvPr>
            <p:ph type="pic" sz="quarter" idx="23"/>
          </p:nvPr>
        </p:nvSpPr>
        <p:spPr>
          <a:xfrm>
            <a:off x="1479550" y="1581149"/>
            <a:ext cx="10247312" cy="4822825"/>
          </a:xfrm>
          <a:solidFill>
            <a:schemeClr val="bg1">
              <a:lumMod val="75000"/>
            </a:schemeClr>
          </a:solidFill>
        </p:spPr>
        <p:txBody>
          <a:bodyPr tIns="2651760"/>
          <a:lstStyle>
            <a:lvl1pPr algn="ctr">
              <a:defRPr/>
            </a:lvl1pPr>
          </a:lstStyle>
          <a:p>
            <a:r>
              <a:rPr lang="en-US"/>
              <a:t>Click icon to add picture</a:t>
            </a:r>
          </a:p>
        </p:txBody>
      </p:sp>
      <p:sp>
        <p:nvSpPr>
          <p:cNvPr id="9" name="Picture 5">
            <a:extLst>
              <a:ext uri="{FF2B5EF4-FFF2-40B4-BE49-F238E27FC236}">
                <a16:creationId xmlns:a16="http://schemas.microsoft.com/office/drawing/2014/main" id="{8CDDCB67-33FA-A240-B821-E512E8E2B6F4}"/>
              </a:ext>
            </a:extLst>
          </p:cNvPr>
          <p:cNvSpPr/>
          <p:nvPr/>
        </p:nvSpPr>
        <p:spPr>
          <a:xfrm>
            <a:off x="327878" y="376015"/>
            <a:ext cx="356616"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a:p>
        </p:txBody>
      </p:sp>
    </p:spTree>
    <p:extLst>
      <p:ext uri="{BB962C8B-B14F-4D97-AF65-F5344CB8AC3E}">
        <p14:creationId xmlns:p14="http://schemas.microsoft.com/office/powerpoint/2010/main" val="3854726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full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7BEE3138-6B02-C347-A590-9B766E7E1B05}"/>
              </a:ext>
            </a:extLst>
          </p:cNvPr>
          <p:cNvSpPr>
            <a:spLocks noGrp="1"/>
          </p:cNvSpPr>
          <p:nvPr>
            <p:ph type="pic" sz="quarter" idx="10"/>
          </p:nvPr>
        </p:nvSpPr>
        <p:spPr>
          <a:xfrm>
            <a:off x="1479550" y="454024"/>
            <a:ext cx="10250488" cy="5942014"/>
          </a:xfrm>
          <a:solidFill>
            <a:schemeClr val="bg1">
              <a:lumMod val="75000"/>
            </a:schemeClr>
          </a:solidFill>
        </p:spPr>
        <p:txBody>
          <a:bodyPr tIns="2468880"/>
          <a:lstStyle>
            <a:lvl1pPr algn="ctr">
              <a:defRPr>
                <a:solidFill>
                  <a:schemeClr val="tx2"/>
                </a:solidFill>
              </a:defRPr>
            </a:lvl1pPr>
          </a:lstStyle>
          <a:p>
            <a:r>
              <a:rPr lang="en-US"/>
              <a:t>Click icon to add picture</a:t>
            </a:r>
          </a:p>
        </p:txBody>
      </p:sp>
      <p:sp>
        <p:nvSpPr>
          <p:cNvPr id="3" name="Footer Placeholder 2">
            <a:extLst>
              <a:ext uri="{FF2B5EF4-FFF2-40B4-BE49-F238E27FC236}">
                <a16:creationId xmlns:a16="http://schemas.microsoft.com/office/drawing/2014/main" id="{97E92132-40F9-DF45-A214-EF527D96CA32}"/>
              </a:ext>
            </a:extLst>
          </p:cNvPr>
          <p:cNvSpPr>
            <a:spLocks noGrp="1"/>
          </p:cNvSpPr>
          <p:nvPr>
            <p:ph type="ftr" sz="quarter" idx="12"/>
          </p:nvPr>
        </p:nvSpPr>
        <p:spPr/>
        <p:txBody>
          <a:bodyPr/>
          <a:lstStyle/>
          <a:p>
            <a:pPr lvl="8"/>
            <a:r>
              <a:rPr lang="en-US"/>
              <a:t>The primary health system of Tufts University School of Medicine.  |  © Tufts Medicine 2023  |  Private and confidential. Not for redistribution.</a:t>
            </a:r>
            <a:endParaRPr lang="en-US" dirty="0"/>
          </a:p>
        </p:txBody>
      </p:sp>
      <p:sp>
        <p:nvSpPr>
          <p:cNvPr id="4" name="Slide Number Placeholder 3">
            <a:extLst>
              <a:ext uri="{FF2B5EF4-FFF2-40B4-BE49-F238E27FC236}">
                <a16:creationId xmlns:a16="http://schemas.microsoft.com/office/drawing/2014/main" id="{8462FA05-83B8-1345-9894-31CC66447F91}"/>
              </a:ext>
            </a:extLst>
          </p:cNvPr>
          <p:cNvSpPr>
            <a:spLocks noGrp="1"/>
          </p:cNvSpPr>
          <p:nvPr>
            <p:ph type="sldNum" sz="quarter" idx="13"/>
          </p:nvPr>
        </p:nvSpPr>
        <p:spPr/>
        <p:txBody>
          <a:bodyPr/>
          <a:lstStyle/>
          <a:p>
            <a:fld id="{63DCA5C9-2E11-4C67-86EB-AE1DE127DC64}" type="slidenum">
              <a:rPr lang="en-US" smtClean="0"/>
              <a:pPr/>
              <a:t>‹#›</a:t>
            </a:fld>
            <a:endParaRPr lang="en-US" dirty="0"/>
          </a:p>
        </p:txBody>
      </p:sp>
      <p:sp>
        <p:nvSpPr>
          <p:cNvPr id="6" name="Picture 5">
            <a:extLst>
              <a:ext uri="{FF2B5EF4-FFF2-40B4-BE49-F238E27FC236}">
                <a16:creationId xmlns:a16="http://schemas.microsoft.com/office/drawing/2014/main" id="{F1A2AA47-C422-AD40-888C-5F0D66638451}"/>
              </a:ext>
            </a:extLst>
          </p:cNvPr>
          <p:cNvSpPr/>
          <p:nvPr/>
        </p:nvSpPr>
        <p:spPr>
          <a:xfrm>
            <a:off x="327878" y="376015"/>
            <a:ext cx="356616"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a:p>
        </p:txBody>
      </p:sp>
    </p:spTree>
    <p:extLst>
      <p:ext uri="{BB962C8B-B14F-4D97-AF65-F5344CB8AC3E}">
        <p14:creationId xmlns:p14="http://schemas.microsoft.com/office/powerpoint/2010/main" val="8087905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full 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C03AD9B-D8B3-2742-A2D7-5B7D9A3A5D7D}"/>
              </a:ext>
            </a:extLst>
          </p:cNvPr>
          <p:cNvSpPr>
            <a:spLocks noGrp="1"/>
          </p:cNvSpPr>
          <p:nvPr>
            <p:ph type="ftr" sz="quarter" idx="18"/>
          </p:nvPr>
        </p:nvSpPr>
        <p:spPr/>
        <p:txBody>
          <a:bodyPr/>
          <a:lstStyle/>
          <a:p>
            <a:r>
              <a:rPr lang="en-US"/>
              <a:t>The primary health system of Tufts University School of Medicine.  |  © Tufts Medicine 2023  |  Private and confidential. Not for redistribution.</a:t>
            </a:r>
            <a:endParaRPr lang="en-US" dirty="0"/>
          </a:p>
        </p:txBody>
      </p:sp>
      <p:sp>
        <p:nvSpPr>
          <p:cNvPr id="4" name="Slide Number Placeholder 3">
            <a:extLst>
              <a:ext uri="{FF2B5EF4-FFF2-40B4-BE49-F238E27FC236}">
                <a16:creationId xmlns:a16="http://schemas.microsoft.com/office/drawing/2014/main" id="{8B8BE58B-E3A5-FA4D-9A44-514690C44A95}"/>
              </a:ext>
            </a:extLst>
          </p:cNvPr>
          <p:cNvSpPr>
            <a:spLocks noGrp="1"/>
          </p:cNvSpPr>
          <p:nvPr>
            <p:ph type="sldNum" sz="quarter" idx="19"/>
          </p:nvPr>
        </p:nvSpPr>
        <p:spPr/>
        <p:txBody>
          <a:bodyPr/>
          <a:lstStyle/>
          <a:p>
            <a:fld id="{63DCA5C9-2E11-4C67-86EB-AE1DE127DC64}" type="slidenum">
              <a:rPr lang="en-US" smtClean="0"/>
              <a:pPr/>
              <a:t>‹#›</a:t>
            </a:fld>
            <a:endParaRPr lang="en-US" dirty="0"/>
          </a:p>
        </p:txBody>
      </p:sp>
      <p:sp>
        <p:nvSpPr>
          <p:cNvPr id="7" name="Chart Placeholder 6">
            <a:extLst>
              <a:ext uri="{FF2B5EF4-FFF2-40B4-BE49-F238E27FC236}">
                <a16:creationId xmlns:a16="http://schemas.microsoft.com/office/drawing/2014/main" id="{0203C4E6-EC7C-1F40-86EA-065A6220FC54}"/>
              </a:ext>
            </a:extLst>
          </p:cNvPr>
          <p:cNvSpPr>
            <a:spLocks noGrp="1"/>
          </p:cNvSpPr>
          <p:nvPr>
            <p:ph type="chart" sz="quarter" idx="20"/>
          </p:nvPr>
        </p:nvSpPr>
        <p:spPr>
          <a:xfrm>
            <a:off x="1479550" y="454026"/>
            <a:ext cx="10250488" cy="5949950"/>
          </a:xfrm>
          <a:pattFill prst="pct10">
            <a:fgClr>
              <a:schemeClr val="tx1"/>
            </a:fgClr>
            <a:bgClr>
              <a:schemeClr val="bg1"/>
            </a:bgClr>
          </a:pattFill>
        </p:spPr>
        <p:txBody>
          <a:bodyPr tIns="2560320"/>
          <a:lstStyle>
            <a:lvl1pPr algn="ctr">
              <a:defRPr/>
            </a:lvl1pPr>
          </a:lstStyle>
          <a:p>
            <a:r>
              <a:rPr lang="en-US"/>
              <a:t>Click icon to add chart</a:t>
            </a:r>
          </a:p>
        </p:txBody>
      </p:sp>
      <p:sp>
        <p:nvSpPr>
          <p:cNvPr id="6" name="Picture 5">
            <a:extLst>
              <a:ext uri="{FF2B5EF4-FFF2-40B4-BE49-F238E27FC236}">
                <a16:creationId xmlns:a16="http://schemas.microsoft.com/office/drawing/2014/main" id="{29BD7782-4E99-6342-9724-69F3DEFE9764}"/>
              </a:ext>
            </a:extLst>
          </p:cNvPr>
          <p:cNvSpPr/>
          <p:nvPr/>
        </p:nvSpPr>
        <p:spPr>
          <a:xfrm>
            <a:off x="327878" y="376015"/>
            <a:ext cx="356616"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a:p>
        </p:txBody>
      </p:sp>
    </p:spTree>
    <p:extLst>
      <p:ext uri="{BB962C8B-B14F-4D97-AF65-F5344CB8AC3E}">
        <p14:creationId xmlns:p14="http://schemas.microsoft.com/office/powerpoint/2010/main" val="38606354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full tab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E970E05D-6C9C-AA4C-9AC8-08594C5B389D}"/>
              </a:ext>
            </a:extLst>
          </p:cNvPr>
          <p:cNvSpPr>
            <a:spLocks noGrp="1"/>
          </p:cNvSpPr>
          <p:nvPr>
            <p:ph type="tbl" sz="quarter" idx="17"/>
          </p:nvPr>
        </p:nvSpPr>
        <p:spPr>
          <a:xfrm>
            <a:off x="1479550" y="454026"/>
            <a:ext cx="10247311" cy="5949950"/>
          </a:xfrm>
          <a:pattFill prst="pct10">
            <a:fgClr>
              <a:schemeClr val="accent1"/>
            </a:fgClr>
            <a:bgClr>
              <a:schemeClr val="bg1"/>
            </a:bgClr>
          </a:pattFill>
        </p:spPr>
        <p:txBody>
          <a:bodyPr tIns="2514600"/>
          <a:lstStyle>
            <a:lvl1pPr algn="ctr">
              <a:defRPr sz="1800"/>
            </a:lvl1pPr>
          </a:lstStyle>
          <a:p>
            <a:r>
              <a:rPr lang="en-US"/>
              <a:t>Click icon to add table</a:t>
            </a:r>
          </a:p>
        </p:txBody>
      </p:sp>
      <p:sp>
        <p:nvSpPr>
          <p:cNvPr id="3" name="Footer Placeholder 2">
            <a:extLst>
              <a:ext uri="{FF2B5EF4-FFF2-40B4-BE49-F238E27FC236}">
                <a16:creationId xmlns:a16="http://schemas.microsoft.com/office/drawing/2014/main" id="{CC03AD9B-D8B3-2742-A2D7-5B7D9A3A5D7D}"/>
              </a:ext>
            </a:extLst>
          </p:cNvPr>
          <p:cNvSpPr>
            <a:spLocks noGrp="1"/>
          </p:cNvSpPr>
          <p:nvPr>
            <p:ph type="ftr" sz="quarter" idx="18"/>
          </p:nvPr>
        </p:nvSpPr>
        <p:spPr/>
        <p:txBody>
          <a:bodyPr/>
          <a:lstStyle/>
          <a:p>
            <a:r>
              <a:rPr lang="en-US"/>
              <a:t>The primary health system of Tufts University School of Medicine.  |  © Tufts Medicine 2023  |  Private and confidential. Not for redistribution.</a:t>
            </a:r>
            <a:endParaRPr lang="en-US" dirty="0"/>
          </a:p>
        </p:txBody>
      </p:sp>
      <p:sp>
        <p:nvSpPr>
          <p:cNvPr id="4" name="Slide Number Placeholder 3">
            <a:extLst>
              <a:ext uri="{FF2B5EF4-FFF2-40B4-BE49-F238E27FC236}">
                <a16:creationId xmlns:a16="http://schemas.microsoft.com/office/drawing/2014/main" id="{8B8BE58B-E3A5-FA4D-9A44-514690C44A95}"/>
              </a:ext>
            </a:extLst>
          </p:cNvPr>
          <p:cNvSpPr>
            <a:spLocks noGrp="1"/>
          </p:cNvSpPr>
          <p:nvPr>
            <p:ph type="sldNum" sz="quarter" idx="19"/>
          </p:nvPr>
        </p:nvSpPr>
        <p:spPr/>
        <p:txBody>
          <a:bodyPr/>
          <a:lstStyle/>
          <a:p>
            <a:fld id="{63DCA5C9-2E11-4C67-86EB-AE1DE127DC64}" type="slidenum">
              <a:rPr lang="en-US" smtClean="0"/>
              <a:pPr/>
              <a:t>‹#›</a:t>
            </a:fld>
            <a:endParaRPr lang="en-US" dirty="0"/>
          </a:p>
        </p:txBody>
      </p:sp>
      <p:sp>
        <p:nvSpPr>
          <p:cNvPr id="8" name="Picture 5">
            <a:extLst>
              <a:ext uri="{FF2B5EF4-FFF2-40B4-BE49-F238E27FC236}">
                <a16:creationId xmlns:a16="http://schemas.microsoft.com/office/drawing/2014/main" id="{CD38D180-D2EB-4C4A-961D-9FB8DCBE40AF}"/>
              </a:ext>
            </a:extLst>
          </p:cNvPr>
          <p:cNvSpPr/>
          <p:nvPr userDrawn="1"/>
        </p:nvSpPr>
        <p:spPr>
          <a:xfrm>
            <a:off x="327878" y="376015"/>
            <a:ext cx="356616"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a:p>
        </p:txBody>
      </p:sp>
    </p:spTree>
    <p:extLst>
      <p:ext uri="{BB962C8B-B14F-4D97-AF65-F5344CB8AC3E}">
        <p14:creationId xmlns:p14="http://schemas.microsoft.com/office/powerpoint/2010/main" val="2203969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2co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Content Placeholder 8">
            <a:extLst>
              <a:ext uri="{FF2B5EF4-FFF2-40B4-BE49-F238E27FC236}">
                <a16:creationId xmlns:a16="http://schemas.microsoft.com/office/drawing/2014/main" id="{320E0C70-CE32-7343-B66C-6613FA054DAA}"/>
              </a:ext>
            </a:extLst>
          </p:cNvPr>
          <p:cNvSpPr>
            <a:spLocks noGrp="1"/>
          </p:cNvSpPr>
          <p:nvPr>
            <p:ph sz="quarter" idx="16"/>
          </p:nvPr>
        </p:nvSpPr>
        <p:spPr>
          <a:xfrm>
            <a:off x="1479550" y="1581149"/>
            <a:ext cx="5011738" cy="4822825"/>
          </a:xfrm>
        </p:spPr>
        <p:txBody>
          <a:bodyPr rIns="15544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1FBC2C4F-8C5D-9B4F-B054-5C43FCC4CF6C}"/>
              </a:ext>
            </a:extLst>
          </p:cNvPr>
          <p:cNvSpPr>
            <a:spLocks noGrp="1"/>
          </p:cNvSpPr>
          <p:nvPr>
            <p:ph type="ftr" sz="quarter" idx="14"/>
          </p:nvPr>
        </p:nvSpPr>
        <p:spPr/>
        <p:txBody>
          <a:bodyPr/>
          <a:lstStyle/>
          <a:p>
            <a:r>
              <a:rPr lang="en-US"/>
              <a:t>The primary health system of Tufts University School of Medicine.  |  © Tufts Medicine 2023  |  Private and confidential. Not for redistribution.</a:t>
            </a:r>
            <a:endParaRPr lang="en-US" dirty="0"/>
          </a:p>
        </p:txBody>
      </p:sp>
      <p:sp>
        <p:nvSpPr>
          <p:cNvPr id="7" name="Slide Number Placeholder 6">
            <a:extLst>
              <a:ext uri="{FF2B5EF4-FFF2-40B4-BE49-F238E27FC236}">
                <a16:creationId xmlns:a16="http://schemas.microsoft.com/office/drawing/2014/main" id="{ABC00EFB-A9C2-6C49-83DB-13F682798837}"/>
              </a:ext>
            </a:extLst>
          </p:cNvPr>
          <p:cNvSpPr>
            <a:spLocks noGrp="1"/>
          </p:cNvSpPr>
          <p:nvPr>
            <p:ph type="sldNum" sz="quarter" idx="15"/>
          </p:nvPr>
        </p:nvSpPr>
        <p:spPr/>
        <p:txBody>
          <a:bodyPr/>
          <a:lstStyle/>
          <a:p>
            <a:fld id="{63DCA5C9-2E11-4C67-86EB-AE1DE127DC64}" type="slidenum">
              <a:rPr lang="en-US" smtClean="0"/>
              <a:pPr/>
              <a:t>‹#›</a:t>
            </a:fld>
            <a:endParaRPr lang="en-US" dirty="0"/>
          </a:p>
        </p:txBody>
      </p:sp>
      <p:sp>
        <p:nvSpPr>
          <p:cNvPr id="13" name="Content Placeholder 8">
            <a:extLst>
              <a:ext uri="{FF2B5EF4-FFF2-40B4-BE49-F238E27FC236}">
                <a16:creationId xmlns:a16="http://schemas.microsoft.com/office/drawing/2014/main" id="{001C55C3-023A-FF4E-A906-5C80997C28CA}"/>
              </a:ext>
            </a:extLst>
          </p:cNvPr>
          <p:cNvSpPr>
            <a:spLocks noGrp="1"/>
          </p:cNvSpPr>
          <p:nvPr>
            <p:ph sz="quarter" idx="21"/>
          </p:nvPr>
        </p:nvSpPr>
        <p:spPr>
          <a:xfrm>
            <a:off x="6719888" y="1581149"/>
            <a:ext cx="5018035" cy="4822825"/>
          </a:xfrm>
        </p:spPr>
        <p:txBody>
          <a:bodyPr rIns="15544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CA1149F1-49B3-C542-803F-D3D2F88402E7}"/>
              </a:ext>
            </a:extLst>
          </p:cNvPr>
          <p:cNvSpPr>
            <a:spLocks noGrp="1"/>
          </p:cNvSpPr>
          <p:nvPr>
            <p:ph type="title"/>
          </p:nvPr>
        </p:nvSpPr>
        <p:spPr/>
        <p:txBody>
          <a:bodyPr/>
          <a:lstStyle/>
          <a:p>
            <a:r>
              <a:rPr lang="en-US"/>
              <a:t>Click to edit Master title style</a:t>
            </a:r>
          </a:p>
        </p:txBody>
      </p:sp>
      <p:sp>
        <p:nvSpPr>
          <p:cNvPr id="9" name="Picture 5">
            <a:extLst>
              <a:ext uri="{FF2B5EF4-FFF2-40B4-BE49-F238E27FC236}">
                <a16:creationId xmlns:a16="http://schemas.microsoft.com/office/drawing/2014/main" id="{40F75517-955D-FB4A-91BB-91AD90E865EB}"/>
              </a:ext>
            </a:extLst>
          </p:cNvPr>
          <p:cNvSpPr/>
          <p:nvPr/>
        </p:nvSpPr>
        <p:spPr>
          <a:xfrm>
            <a:off x="327878" y="376015"/>
            <a:ext cx="356616"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a:p>
        </p:txBody>
      </p:sp>
    </p:spTree>
    <p:extLst>
      <p:ext uri="{BB962C8B-B14F-4D97-AF65-F5344CB8AC3E}">
        <p14:creationId xmlns:p14="http://schemas.microsoft.com/office/powerpoint/2010/main" val="25269840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2col_Call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Content Placeholder 8">
            <a:extLst>
              <a:ext uri="{FF2B5EF4-FFF2-40B4-BE49-F238E27FC236}">
                <a16:creationId xmlns:a16="http://schemas.microsoft.com/office/drawing/2014/main" id="{320E0C70-CE32-7343-B66C-6613FA054DAA}"/>
              </a:ext>
            </a:extLst>
          </p:cNvPr>
          <p:cNvSpPr>
            <a:spLocks noGrp="1"/>
          </p:cNvSpPr>
          <p:nvPr>
            <p:ph sz="quarter" idx="16"/>
          </p:nvPr>
        </p:nvSpPr>
        <p:spPr>
          <a:xfrm>
            <a:off x="1479550" y="1581149"/>
            <a:ext cx="5011738" cy="4822825"/>
          </a:xfrm>
        </p:spPr>
        <p:txBody>
          <a:bodyPr rIns="15544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1FBC2C4F-8C5D-9B4F-B054-5C43FCC4CF6C}"/>
              </a:ext>
            </a:extLst>
          </p:cNvPr>
          <p:cNvSpPr>
            <a:spLocks noGrp="1"/>
          </p:cNvSpPr>
          <p:nvPr>
            <p:ph type="ftr" sz="quarter" idx="14"/>
          </p:nvPr>
        </p:nvSpPr>
        <p:spPr/>
        <p:txBody>
          <a:bodyPr/>
          <a:lstStyle/>
          <a:p>
            <a:r>
              <a:rPr lang="en-US"/>
              <a:t>The primary health system of Tufts University School of Medicine.  |  © Tufts Medicine 2023  |  Private and confidential. Not for redistribution.</a:t>
            </a:r>
            <a:endParaRPr lang="en-US" dirty="0"/>
          </a:p>
        </p:txBody>
      </p:sp>
      <p:sp>
        <p:nvSpPr>
          <p:cNvPr id="7" name="Slide Number Placeholder 6">
            <a:extLst>
              <a:ext uri="{FF2B5EF4-FFF2-40B4-BE49-F238E27FC236}">
                <a16:creationId xmlns:a16="http://schemas.microsoft.com/office/drawing/2014/main" id="{ABC00EFB-A9C2-6C49-83DB-13F682798837}"/>
              </a:ext>
            </a:extLst>
          </p:cNvPr>
          <p:cNvSpPr>
            <a:spLocks noGrp="1"/>
          </p:cNvSpPr>
          <p:nvPr>
            <p:ph type="sldNum" sz="quarter" idx="15"/>
          </p:nvPr>
        </p:nvSpPr>
        <p:spPr/>
        <p:txBody>
          <a:bodyPr/>
          <a:lstStyle/>
          <a:p>
            <a:fld id="{63DCA5C9-2E11-4C67-86EB-AE1DE127DC64}" type="slidenum">
              <a:rPr lang="en-US" smtClean="0"/>
              <a:pPr/>
              <a:t>‹#›</a:t>
            </a:fld>
            <a:endParaRPr lang="en-US" dirty="0"/>
          </a:p>
        </p:txBody>
      </p:sp>
      <p:sp>
        <p:nvSpPr>
          <p:cNvPr id="3" name="Title 2">
            <a:extLst>
              <a:ext uri="{FF2B5EF4-FFF2-40B4-BE49-F238E27FC236}">
                <a16:creationId xmlns:a16="http://schemas.microsoft.com/office/drawing/2014/main" id="{CA1149F1-49B3-C542-803F-D3D2F88402E7}"/>
              </a:ext>
            </a:extLst>
          </p:cNvPr>
          <p:cNvSpPr>
            <a:spLocks noGrp="1"/>
          </p:cNvSpPr>
          <p:nvPr>
            <p:ph type="title"/>
          </p:nvPr>
        </p:nvSpPr>
        <p:spPr/>
        <p:txBody>
          <a:bodyPr/>
          <a:lstStyle/>
          <a:p>
            <a:r>
              <a:rPr lang="en-US"/>
              <a:t>Click to edit Master title style</a:t>
            </a:r>
            <a:endParaRPr lang="en-US" dirty="0"/>
          </a:p>
        </p:txBody>
      </p:sp>
      <p:sp>
        <p:nvSpPr>
          <p:cNvPr id="9" name="Text Placeholder 15">
            <a:extLst>
              <a:ext uri="{FF2B5EF4-FFF2-40B4-BE49-F238E27FC236}">
                <a16:creationId xmlns:a16="http://schemas.microsoft.com/office/drawing/2014/main" id="{9E105035-5CD1-3142-9C06-DB231CE5481B}"/>
              </a:ext>
            </a:extLst>
          </p:cNvPr>
          <p:cNvSpPr>
            <a:spLocks noGrp="1"/>
          </p:cNvSpPr>
          <p:nvPr>
            <p:ph type="body" sz="quarter" idx="22" hasCustomPrompt="1"/>
          </p:nvPr>
        </p:nvSpPr>
        <p:spPr>
          <a:xfrm>
            <a:off x="6719888" y="1581150"/>
            <a:ext cx="5010150" cy="4822824"/>
          </a:xfrm>
        </p:spPr>
        <p:txBody>
          <a:bodyPr tIns="0" bIns="0" anchor="t" anchorCtr="0"/>
          <a:lstStyle>
            <a:lvl1pPr>
              <a:spcAft>
                <a:spcPts val="1200"/>
              </a:spcAft>
              <a:buFontTx/>
              <a:buNone/>
              <a:defRPr sz="2400" b="0" i="0" cap="none" baseline="0">
                <a:solidFill>
                  <a:schemeClr val="accent6"/>
                </a:solidFill>
                <a:latin typeface="+mn-lt"/>
                <a:ea typeface="Roboto" panose="02000000000000000000" pitchFamily="2" charset="0"/>
                <a:cs typeface="Verdana" panose="020B0604030504040204" pitchFamily="34" charset="0"/>
              </a:defRPr>
            </a:lvl1pPr>
            <a:lvl2pPr>
              <a:spcAft>
                <a:spcPts val="1200"/>
              </a:spcAft>
              <a:buFontTx/>
              <a:buNone/>
              <a:defRPr sz="2400" b="0" i="1" cap="none" baseline="0">
                <a:solidFill>
                  <a:schemeClr val="accent6"/>
                </a:solidFill>
                <a:latin typeface="+mn-lt"/>
                <a:ea typeface="Roboto" panose="02000000000000000000" pitchFamily="2" charset="0"/>
                <a:cs typeface="Verdana" panose="020B0604030504040204" pitchFamily="34" charset="0"/>
              </a:defRPr>
            </a:lvl2pPr>
            <a:lvl3pPr marL="0" indent="0">
              <a:spcAft>
                <a:spcPts val="0"/>
              </a:spcAft>
              <a:buFontTx/>
              <a:buNone/>
              <a:defRPr sz="1600" b="0" i="0" cap="none" baseline="0">
                <a:solidFill>
                  <a:schemeClr val="tx2"/>
                </a:solidFill>
                <a:latin typeface="+mn-lt"/>
                <a:ea typeface="Roboto" panose="02000000000000000000" pitchFamily="2" charset="0"/>
                <a:cs typeface="Verdana" panose="020B0604030504040204" pitchFamily="34" charset="0"/>
              </a:defRPr>
            </a:lvl3pPr>
            <a:lvl4pPr marL="0" indent="0">
              <a:spcAft>
                <a:spcPts val="0"/>
              </a:spcAft>
              <a:buFontTx/>
              <a:buNone/>
              <a:defRPr sz="1600" b="0" i="0" cap="none" baseline="0">
                <a:solidFill>
                  <a:schemeClr val="tx2"/>
                </a:solidFill>
                <a:latin typeface="+mn-lt"/>
                <a:ea typeface="Roboto" panose="02000000000000000000" pitchFamily="2" charset="0"/>
                <a:cs typeface="Verdana" panose="020B0604030504040204" pitchFamily="34" charset="0"/>
              </a:defRPr>
            </a:lvl4pPr>
            <a:lvl5pPr marL="0" indent="0">
              <a:spcAft>
                <a:spcPts val="0"/>
              </a:spcAft>
              <a:buFontTx/>
              <a:buNone/>
              <a:defRPr sz="1600" b="0" i="0" cap="none" baseline="0">
                <a:solidFill>
                  <a:schemeClr val="tx2"/>
                </a:solidFill>
                <a:latin typeface="+mn-lt"/>
                <a:ea typeface="Roboto" panose="02000000000000000000" pitchFamily="2" charset="0"/>
                <a:cs typeface="Verdana" panose="020B0604030504040204" pitchFamily="34" charset="0"/>
              </a:defRPr>
            </a:lvl5pPr>
            <a:lvl6pPr marL="0" indent="0">
              <a:spcAft>
                <a:spcPts val="0"/>
              </a:spcAft>
              <a:buFontTx/>
              <a:buNone/>
              <a:defRPr sz="1600" b="0" i="0" cap="none" baseline="0">
                <a:solidFill>
                  <a:schemeClr val="tx2"/>
                </a:solidFill>
                <a:latin typeface="+mn-lt"/>
                <a:ea typeface="Roboto" panose="02000000000000000000" pitchFamily="2" charset="0"/>
                <a:cs typeface="Verdana" panose="020B0604030504040204" pitchFamily="34" charset="0"/>
              </a:defRPr>
            </a:lvl6pPr>
            <a:lvl7pPr marL="0" indent="0">
              <a:spcAft>
                <a:spcPts val="0"/>
              </a:spcAft>
              <a:buFontTx/>
              <a:buNone/>
              <a:defRPr sz="1600" b="0" i="0" cap="none" baseline="0">
                <a:solidFill>
                  <a:schemeClr val="tx2"/>
                </a:solidFill>
                <a:latin typeface="+mn-lt"/>
                <a:ea typeface="Roboto" panose="02000000000000000000" pitchFamily="2" charset="0"/>
                <a:cs typeface="Verdana" panose="020B0604030504040204" pitchFamily="34" charset="0"/>
              </a:defRPr>
            </a:lvl7pPr>
            <a:lvl8pPr marL="0" indent="0">
              <a:spcAft>
                <a:spcPts val="0"/>
              </a:spcAft>
              <a:buFontTx/>
              <a:buNone/>
              <a:defRPr sz="1600" b="0" i="0" cap="none" baseline="0">
                <a:solidFill>
                  <a:schemeClr val="tx2"/>
                </a:solidFill>
                <a:latin typeface="+mn-lt"/>
                <a:ea typeface="Roboto" panose="02000000000000000000" pitchFamily="2" charset="0"/>
                <a:cs typeface="Verdana" panose="020B0604030504040204" pitchFamily="34" charset="0"/>
              </a:defRPr>
            </a:lvl8pPr>
            <a:lvl9pPr marL="0" indent="0">
              <a:spcAft>
                <a:spcPts val="0"/>
              </a:spcAft>
              <a:buFontTx/>
              <a:buNone/>
              <a:defRPr sz="1600" b="0" i="0" cap="none" baseline="0">
                <a:solidFill>
                  <a:schemeClr val="tx2"/>
                </a:solidFill>
                <a:latin typeface="+mn-lt"/>
                <a:ea typeface="Roboto" panose="02000000000000000000" pitchFamily="2" charset="0"/>
                <a:cs typeface="Verdana" panose="020B0604030504040204" pitchFamily="34" charset="0"/>
              </a:defRPr>
            </a:lvl9pPr>
          </a:lstStyle>
          <a:p>
            <a:pPr lvl="0"/>
            <a:r>
              <a:rPr lang="en-US" dirty="0"/>
              <a:t>Quote or callout</a:t>
            </a:r>
          </a:p>
        </p:txBody>
      </p:sp>
      <p:sp>
        <p:nvSpPr>
          <p:cNvPr id="11" name="Picture 5">
            <a:extLst>
              <a:ext uri="{FF2B5EF4-FFF2-40B4-BE49-F238E27FC236}">
                <a16:creationId xmlns:a16="http://schemas.microsoft.com/office/drawing/2014/main" id="{A038B5EB-9A58-4947-9DAC-3098226EBDB7}"/>
              </a:ext>
            </a:extLst>
          </p:cNvPr>
          <p:cNvSpPr/>
          <p:nvPr/>
        </p:nvSpPr>
        <p:spPr>
          <a:xfrm>
            <a:off x="327878" y="376015"/>
            <a:ext cx="356616"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a:p>
        </p:txBody>
      </p:sp>
    </p:spTree>
    <p:extLst>
      <p:ext uri="{BB962C8B-B14F-4D97-AF65-F5344CB8AC3E}">
        <p14:creationId xmlns:p14="http://schemas.microsoft.com/office/powerpoint/2010/main" val="11694420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2col_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1915052-D43B-2341-9EEF-BF86700831C1}"/>
              </a:ext>
            </a:extLst>
          </p:cNvPr>
          <p:cNvSpPr>
            <a:spLocks noGrp="1"/>
          </p:cNvSpPr>
          <p:nvPr>
            <p:ph sz="quarter" idx="12"/>
          </p:nvPr>
        </p:nvSpPr>
        <p:spPr>
          <a:xfrm>
            <a:off x="1477962" y="1581149"/>
            <a:ext cx="5013325" cy="4822825"/>
          </a:xfrm>
        </p:spPr>
        <p:txBody>
          <a:bodyPr rIns="15544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a:extLst>
              <a:ext uri="{FF2B5EF4-FFF2-40B4-BE49-F238E27FC236}">
                <a16:creationId xmlns:a16="http://schemas.microsoft.com/office/drawing/2014/main" id="{FB2D788F-2D54-1A45-A46C-43D735BCA48C}"/>
              </a:ext>
            </a:extLst>
          </p:cNvPr>
          <p:cNvSpPr>
            <a:spLocks noGrp="1"/>
          </p:cNvSpPr>
          <p:nvPr>
            <p:ph type="title"/>
          </p:nvPr>
        </p:nvSpPr>
        <p:spPr/>
        <p:txBody>
          <a:bodyPr/>
          <a:lstStyle/>
          <a:p>
            <a:r>
              <a:rPr lang="en-US"/>
              <a:t>Click to edit Master title style</a:t>
            </a:r>
          </a:p>
        </p:txBody>
      </p:sp>
      <p:sp>
        <p:nvSpPr>
          <p:cNvPr id="5" name="Picture Placeholder 4">
            <a:extLst>
              <a:ext uri="{FF2B5EF4-FFF2-40B4-BE49-F238E27FC236}">
                <a16:creationId xmlns:a16="http://schemas.microsoft.com/office/drawing/2014/main" id="{B758FB35-3F65-5747-80DA-56E4F85CBFB6}"/>
              </a:ext>
            </a:extLst>
          </p:cNvPr>
          <p:cNvSpPr>
            <a:spLocks noGrp="1"/>
          </p:cNvSpPr>
          <p:nvPr>
            <p:ph type="pic" sz="quarter" idx="17"/>
          </p:nvPr>
        </p:nvSpPr>
        <p:spPr>
          <a:xfrm>
            <a:off x="6719887" y="1581149"/>
            <a:ext cx="5013325" cy="4822825"/>
          </a:xfrm>
          <a:solidFill>
            <a:schemeClr val="bg1">
              <a:lumMod val="75000"/>
            </a:schemeClr>
          </a:solidFill>
        </p:spPr>
        <p:txBody>
          <a:bodyPr tIns="2743200"/>
          <a:lstStyle>
            <a:lvl1pPr algn="ctr">
              <a:defRPr/>
            </a:lvl1pPr>
          </a:lstStyle>
          <a:p>
            <a:r>
              <a:rPr lang="en-US"/>
              <a:t>Click icon to add picture</a:t>
            </a:r>
          </a:p>
        </p:txBody>
      </p:sp>
      <p:sp>
        <p:nvSpPr>
          <p:cNvPr id="2" name="Footer Placeholder 1">
            <a:extLst>
              <a:ext uri="{FF2B5EF4-FFF2-40B4-BE49-F238E27FC236}">
                <a16:creationId xmlns:a16="http://schemas.microsoft.com/office/drawing/2014/main" id="{2AECDF7A-57A8-E947-AEB8-50AF37C6A05B}"/>
              </a:ext>
            </a:extLst>
          </p:cNvPr>
          <p:cNvSpPr>
            <a:spLocks noGrp="1"/>
          </p:cNvSpPr>
          <p:nvPr>
            <p:ph type="ftr" sz="quarter" idx="18"/>
          </p:nvPr>
        </p:nvSpPr>
        <p:spPr/>
        <p:txBody>
          <a:bodyPr/>
          <a:lstStyle/>
          <a:p>
            <a:r>
              <a:rPr lang="en-US"/>
              <a:t>The primary health system of Tufts University School of Medicine.  |  © Tufts Medicine 2023  |  Private and confidential. Not for redistribution.</a:t>
            </a:r>
            <a:endParaRPr lang="en-US" dirty="0"/>
          </a:p>
        </p:txBody>
      </p:sp>
      <p:sp>
        <p:nvSpPr>
          <p:cNvPr id="3" name="Slide Number Placeholder 2">
            <a:extLst>
              <a:ext uri="{FF2B5EF4-FFF2-40B4-BE49-F238E27FC236}">
                <a16:creationId xmlns:a16="http://schemas.microsoft.com/office/drawing/2014/main" id="{D69127B9-81FE-7643-8D8E-D4FBECB31363}"/>
              </a:ext>
            </a:extLst>
          </p:cNvPr>
          <p:cNvSpPr>
            <a:spLocks noGrp="1"/>
          </p:cNvSpPr>
          <p:nvPr>
            <p:ph type="sldNum" sz="quarter" idx="19"/>
          </p:nvPr>
        </p:nvSpPr>
        <p:spPr/>
        <p:txBody>
          <a:bodyPr/>
          <a:lstStyle>
            <a:lvl1pPr>
              <a:defRPr/>
            </a:lvl1pPr>
          </a:lstStyle>
          <a:p>
            <a:fld id="{2A9E267E-5E8B-E44D-8A83-369206BA431A}" type="slidenum">
              <a:rPr lang="en-US" smtClean="0"/>
              <a:pPr/>
              <a:t>‹#›</a:t>
            </a:fld>
            <a:endParaRPr lang="en-US" dirty="0"/>
          </a:p>
        </p:txBody>
      </p:sp>
      <p:sp>
        <p:nvSpPr>
          <p:cNvPr id="8" name="Picture 5">
            <a:extLst>
              <a:ext uri="{FF2B5EF4-FFF2-40B4-BE49-F238E27FC236}">
                <a16:creationId xmlns:a16="http://schemas.microsoft.com/office/drawing/2014/main" id="{1A651B39-03B6-7044-A918-9F66E4CCC9EF}"/>
              </a:ext>
            </a:extLst>
          </p:cNvPr>
          <p:cNvSpPr/>
          <p:nvPr/>
        </p:nvSpPr>
        <p:spPr>
          <a:xfrm>
            <a:off x="327878" y="376015"/>
            <a:ext cx="356616"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a:p>
        </p:txBody>
      </p:sp>
    </p:spTree>
    <p:extLst>
      <p:ext uri="{BB962C8B-B14F-4D97-AF65-F5344CB8AC3E}">
        <p14:creationId xmlns:p14="http://schemas.microsoft.com/office/powerpoint/2010/main" val="7129821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3co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1915052-D43B-2341-9EEF-BF86700831C1}"/>
              </a:ext>
            </a:extLst>
          </p:cNvPr>
          <p:cNvSpPr>
            <a:spLocks noGrp="1"/>
          </p:cNvSpPr>
          <p:nvPr>
            <p:ph sz="quarter" idx="12"/>
          </p:nvPr>
        </p:nvSpPr>
        <p:spPr>
          <a:xfrm>
            <a:off x="1479550" y="1581150"/>
            <a:ext cx="3267074" cy="4814887"/>
          </a:xfrm>
        </p:spPr>
        <p:txBody>
          <a:bodyPr rIns="15544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74290614-5015-FC49-9E9D-A9E87844B58D}"/>
              </a:ext>
            </a:extLst>
          </p:cNvPr>
          <p:cNvSpPr>
            <a:spLocks noGrp="1"/>
          </p:cNvSpPr>
          <p:nvPr>
            <p:ph sz="quarter" idx="13"/>
          </p:nvPr>
        </p:nvSpPr>
        <p:spPr>
          <a:xfrm>
            <a:off x="4975225" y="1581150"/>
            <a:ext cx="3265488" cy="4814888"/>
          </a:xfrm>
        </p:spPr>
        <p:txBody>
          <a:bodyPr rIns="15544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a:extLst>
              <a:ext uri="{FF2B5EF4-FFF2-40B4-BE49-F238E27FC236}">
                <a16:creationId xmlns:a16="http://schemas.microsoft.com/office/drawing/2014/main" id="{5ADD0FD0-82F6-6249-86EF-808648B0682B}"/>
              </a:ext>
            </a:extLst>
          </p:cNvPr>
          <p:cNvSpPr>
            <a:spLocks noGrp="1"/>
          </p:cNvSpPr>
          <p:nvPr>
            <p:ph sz="quarter" idx="14"/>
          </p:nvPr>
        </p:nvSpPr>
        <p:spPr>
          <a:xfrm>
            <a:off x="8469313" y="1581149"/>
            <a:ext cx="3257548" cy="4814888"/>
          </a:xfrm>
        </p:spPr>
        <p:txBody>
          <a:bodyPr rIns="15544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28A773DF-0080-4E41-973B-C65D424C7C95}"/>
              </a:ext>
            </a:extLst>
          </p:cNvPr>
          <p:cNvSpPr>
            <a:spLocks noGrp="1"/>
          </p:cNvSpPr>
          <p:nvPr>
            <p:ph type="ftr" sz="quarter" idx="15"/>
          </p:nvPr>
        </p:nvSpPr>
        <p:spPr/>
        <p:txBody>
          <a:bodyPr/>
          <a:lstStyle/>
          <a:p>
            <a:r>
              <a:rPr lang="en-US"/>
              <a:t>The primary health system of Tufts University School of Medicine.  |  © Tufts Medicine 2023  |  Private and confidential. Not for redistribution.</a:t>
            </a:r>
            <a:endParaRPr lang="en-US" dirty="0"/>
          </a:p>
        </p:txBody>
      </p:sp>
      <p:sp>
        <p:nvSpPr>
          <p:cNvPr id="3" name="Slide Number Placeholder 2">
            <a:extLst>
              <a:ext uri="{FF2B5EF4-FFF2-40B4-BE49-F238E27FC236}">
                <a16:creationId xmlns:a16="http://schemas.microsoft.com/office/drawing/2014/main" id="{7FD1D3EC-9D56-4A42-AC24-96A397D50F51}"/>
              </a:ext>
            </a:extLst>
          </p:cNvPr>
          <p:cNvSpPr>
            <a:spLocks noGrp="1"/>
          </p:cNvSpPr>
          <p:nvPr>
            <p:ph type="sldNum" sz="quarter" idx="16"/>
          </p:nvPr>
        </p:nvSpPr>
        <p:spPr/>
        <p:txBody>
          <a:bodyPr/>
          <a:lstStyle/>
          <a:p>
            <a:fld id="{63DCA5C9-2E11-4C67-86EB-AE1DE127DC64}" type="slidenum">
              <a:rPr lang="en-US" smtClean="0"/>
              <a:pPr/>
              <a:t>‹#›</a:t>
            </a:fld>
            <a:endParaRPr lang="en-US" dirty="0"/>
          </a:p>
        </p:txBody>
      </p:sp>
      <p:sp>
        <p:nvSpPr>
          <p:cNvPr id="5" name="Title 4">
            <a:extLst>
              <a:ext uri="{FF2B5EF4-FFF2-40B4-BE49-F238E27FC236}">
                <a16:creationId xmlns:a16="http://schemas.microsoft.com/office/drawing/2014/main" id="{3F8D9ED7-E967-B044-9B1A-72E2E3D48C5D}"/>
              </a:ext>
            </a:extLst>
          </p:cNvPr>
          <p:cNvSpPr>
            <a:spLocks noGrp="1"/>
          </p:cNvSpPr>
          <p:nvPr>
            <p:ph type="title"/>
          </p:nvPr>
        </p:nvSpPr>
        <p:spPr/>
        <p:txBody>
          <a:bodyPr/>
          <a:lstStyle/>
          <a:p>
            <a:r>
              <a:rPr lang="en-US"/>
              <a:t>Click to edit Master title style</a:t>
            </a:r>
          </a:p>
        </p:txBody>
      </p:sp>
      <p:sp>
        <p:nvSpPr>
          <p:cNvPr id="11" name="Picture 5">
            <a:extLst>
              <a:ext uri="{FF2B5EF4-FFF2-40B4-BE49-F238E27FC236}">
                <a16:creationId xmlns:a16="http://schemas.microsoft.com/office/drawing/2014/main" id="{858267C6-CA24-3A4C-97F0-DBB9031B7D00}"/>
              </a:ext>
            </a:extLst>
          </p:cNvPr>
          <p:cNvSpPr/>
          <p:nvPr/>
        </p:nvSpPr>
        <p:spPr>
          <a:xfrm>
            <a:off x="327878" y="376015"/>
            <a:ext cx="356616"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a:p>
        </p:txBody>
      </p:sp>
    </p:spTree>
    <p:extLst>
      <p:ext uri="{BB962C8B-B14F-4D97-AF65-F5344CB8AC3E}">
        <p14:creationId xmlns:p14="http://schemas.microsoft.com/office/powerpoint/2010/main" val="31023611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header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371B76C-0D0F-414F-8D72-65F7BF341345}"/>
              </a:ext>
            </a:extLst>
          </p:cNvPr>
          <p:cNvSpPr>
            <a:spLocks noGrp="1"/>
          </p:cNvSpPr>
          <p:nvPr>
            <p:ph type="ftr" sz="quarter" idx="11"/>
          </p:nvPr>
        </p:nvSpPr>
        <p:spPr/>
        <p:txBody>
          <a:bodyPr/>
          <a:lstStyle/>
          <a:p>
            <a:r>
              <a:rPr lang="en-US"/>
              <a:t>The primary health system of Tufts University School of Medicine.  |  © Tufts Medicine 2023  |  Private and confidential. Not for redistribution.</a:t>
            </a:r>
            <a:endParaRPr lang="en-US" dirty="0"/>
          </a:p>
        </p:txBody>
      </p:sp>
      <p:sp>
        <p:nvSpPr>
          <p:cNvPr id="7" name="Slide Number Placeholder 6">
            <a:extLst>
              <a:ext uri="{FF2B5EF4-FFF2-40B4-BE49-F238E27FC236}">
                <a16:creationId xmlns:a16="http://schemas.microsoft.com/office/drawing/2014/main" id="{5D830462-9B5C-594B-BFB6-416B852F1C5A}"/>
              </a:ext>
            </a:extLst>
          </p:cNvPr>
          <p:cNvSpPr>
            <a:spLocks noGrp="1"/>
          </p:cNvSpPr>
          <p:nvPr>
            <p:ph type="sldNum" sz="quarter" idx="12"/>
          </p:nvPr>
        </p:nvSpPr>
        <p:spPr/>
        <p:txBody>
          <a:bodyPr/>
          <a:lstStyle/>
          <a:p>
            <a:fld id="{63DCA5C9-2E11-4C67-86EB-AE1DE127DC64}" type="slidenum">
              <a:rPr lang="en-US" smtClean="0"/>
              <a:pPr/>
              <a:t>‹#›</a:t>
            </a:fld>
            <a:endParaRPr lang="en-US" dirty="0"/>
          </a:p>
        </p:txBody>
      </p:sp>
      <p:sp>
        <p:nvSpPr>
          <p:cNvPr id="9" name="Title 8">
            <a:extLst>
              <a:ext uri="{FF2B5EF4-FFF2-40B4-BE49-F238E27FC236}">
                <a16:creationId xmlns:a16="http://schemas.microsoft.com/office/drawing/2014/main" id="{7BF16410-DB1B-954C-BB2B-A97F42031D46}"/>
              </a:ext>
            </a:extLst>
          </p:cNvPr>
          <p:cNvSpPr>
            <a:spLocks noGrp="1"/>
          </p:cNvSpPr>
          <p:nvPr>
            <p:ph type="title"/>
          </p:nvPr>
        </p:nvSpPr>
        <p:spPr/>
        <p:txBody>
          <a:bodyPr/>
          <a:lstStyle/>
          <a:p>
            <a:r>
              <a:rPr lang="en-US"/>
              <a:t>Click to edit Master title style</a:t>
            </a:r>
          </a:p>
        </p:txBody>
      </p:sp>
      <p:sp>
        <p:nvSpPr>
          <p:cNvPr id="11" name="Picture 5">
            <a:extLst>
              <a:ext uri="{FF2B5EF4-FFF2-40B4-BE49-F238E27FC236}">
                <a16:creationId xmlns:a16="http://schemas.microsoft.com/office/drawing/2014/main" id="{80587189-E150-C44F-8A73-1FBF52314BB0}"/>
              </a:ext>
            </a:extLst>
          </p:cNvPr>
          <p:cNvSpPr/>
          <p:nvPr/>
        </p:nvSpPr>
        <p:spPr>
          <a:xfrm>
            <a:off x="327878" y="376015"/>
            <a:ext cx="356616"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a:p>
        </p:txBody>
      </p:sp>
    </p:spTree>
    <p:extLst>
      <p:ext uri="{BB962C8B-B14F-4D97-AF65-F5344CB8AC3E}">
        <p14:creationId xmlns:p14="http://schemas.microsoft.com/office/powerpoint/2010/main" val="30673010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150DF49-280D-2042-9C83-36E167674CBA}"/>
              </a:ext>
            </a:extLst>
          </p:cNvPr>
          <p:cNvSpPr>
            <a:spLocks noGrp="1"/>
          </p:cNvSpPr>
          <p:nvPr>
            <p:ph type="ftr" sz="quarter" idx="11"/>
          </p:nvPr>
        </p:nvSpPr>
        <p:spPr/>
        <p:txBody>
          <a:bodyPr/>
          <a:lstStyle/>
          <a:p>
            <a:r>
              <a:rPr lang="en-US"/>
              <a:t>The primary health system of Tufts University School of Medicine.  |  © Tufts Medicine 2023  |  Private and confidential. Not for redistribution.</a:t>
            </a:r>
            <a:endParaRPr lang="en-US" dirty="0"/>
          </a:p>
        </p:txBody>
      </p:sp>
      <p:sp>
        <p:nvSpPr>
          <p:cNvPr id="5" name="Slide Number Placeholder 4">
            <a:extLst>
              <a:ext uri="{FF2B5EF4-FFF2-40B4-BE49-F238E27FC236}">
                <a16:creationId xmlns:a16="http://schemas.microsoft.com/office/drawing/2014/main" id="{8635AA6C-0792-844C-BDA4-D38426376F09}"/>
              </a:ext>
            </a:extLst>
          </p:cNvPr>
          <p:cNvSpPr>
            <a:spLocks noGrp="1"/>
          </p:cNvSpPr>
          <p:nvPr>
            <p:ph type="sldNum" sz="quarter" idx="12"/>
          </p:nvPr>
        </p:nvSpPr>
        <p:spPr/>
        <p:txBody>
          <a:bodyPr/>
          <a:lstStyle/>
          <a:p>
            <a:fld id="{63DCA5C9-2E11-4C67-86EB-AE1DE127DC64}" type="slidenum">
              <a:rPr lang="en-US" smtClean="0"/>
              <a:pPr/>
              <a:t>‹#›</a:t>
            </a:fld>
            <a:endParaRPr lang="en-US" dirty="0"/>
          </a:p>
        </p:txBody>
      </p:sp>
      <p:sp>
        <p:nvSpPr>
          <p:cNvPr id="6" name="Picture 5">
            <a:extLst>
              <a:ext uri="{FF2B5EF4-FFF2-40B4-BE49-F238E27FC236}">
                <a16:creationId xmlns:a16="http://schemas.microsoft.com/office/drawing/2014/main" id="{43F71159-3A92-D448-9FC3-D8E5D6DD70D9}"/>
              </a:ext>
            </a:extLst>
          </p:cNvPr>
          <p:cNvSpPr/>
          <p:nvPr/>
        </p:nvSpPr>
        <p:spPr>
          <a:xfrm>
            <a:off x="327878" y="376015"/>
            <a:ext cx="356616"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a:p>
        </p:txBody>
      </p:sp>
      <p:sp>
        <p:nvSpPr>
          <p:cNvPr id="2" name="TextBox 1">
            <a:extLst>
              <a:ext uri="{FF2B5EF4-FFF2-40B4-BE49-F238E27FC236}">
                <a16:creationId xmlns:a16="http://schemas.microsoft.com/office/drawing/2014/main" id="{A9EEC6CD-FDF5-3E4E-A354-997726FD9725}"/>
              </a:ext>
            </a:extLst>
          </p:cNvPr>
          <p:cNvSpPr txBox="1"/>
          <p:nvPr/>
        </p:nvSpPr>
        <p:spPr>
          <a:xfrm>
            <a:off x="12348058" y="855878"/>
            <a:ext cx="0" cy="0"/>
          </a:xfrm>
          <a:prstGeom prst="rect">
            <a:avLst/>
          </a:prstGeom>
          <a:noFill/>
        </p:spPr>
        <p:txBody>
          <a:bodyPr wrap="none" lIns="0" tIns="0" rIns="0" bIns="0" rtlCol="0">
            <a:normAutofit fontScale="25000" lnSpcReduction="20000"/>
          </a:bodyPr>
          <a:lstStyle/>
          <a:p>
            <a:pPr marL="0" indent="-3657600" algn="l">
              <a:spcAft>
                <a:spcPts val="600"/>
              </a:spcAft>
            </a:pPr>
            <a:endParaRPr lang="en-US" sz="1800" b="0" i="0">
              <a:solidFill>
                <a:schemeClr val="tx2"/>
              </a:solidFill>
              <a:latin typeface="+mn-lt"/>
              <a:ea typeface="Roboto" panose="02000000000000000000" pitchFamily="2" charset="0"/>
              <a:cs typeface="Times New Roman" panose="02020603050405020304" pitchFamily="18" charset="0"/>
            </a:endParaRPr>
          </a:p>
        </p:txBody>
      </p:sp>
      <p:sp>
        <p:nvSpPr>
          <p:cNvPr id="3" name="TextBox 2">
            <a:extLst>
              <a:ext uri="{FF2B5EF4-FFF2-40B4-BE49-F238E27FC236}">
                <a16:creationId xmlns:a16="http://schemas.microsoft.com/office/drawing/2014/main" id="{0BF5B294-59D6-7D48-AAD7-1BE3AD3C0959}"/>
              </a:ext>
            </a:extLst>
          </p:cNvPr>
          <p:cNvSpPr txBox="1"/>
          <p:nvPr/>
        </p:nvSpPr>
        <p:spPr>
          <a:xfrm>
            <a:off x="12823546" y="1675181"/>
            <a:ext cx="0" cy="0"/>
          </a:xfrm>
          <a:prstGeom prst="rect">
            <a:avLst/>
          </a:prstGeom>
          <a:noFill/>
        </p:spPr>
        <p:txBody>
          <a:bodyPr wrap="none" lIns="0" tIns="0" rIns="0" bIns="0" rtlCol="0">
            <a:normAutofit fontScale="25000" lnSpcReduction="20000"/>
          </a:bodyPr>
          <a:lstStyle/>
          <a:p>
            <a:pPr marL="0" indent="-3657600" algn="l">
              <a:spcAft>
                <a:spcPts val="600"/>
              </a:spcAft>
            </a:pPr>
            <a:endParaRPr lang="en-US" sz="1800" b="0" i="0" dirty="0">
              <a:solidFill>
                <a:schemeClr val="tx2"/>
              </a:solidFill>
              <a:latin typeface="+mn-lt"/>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4039016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ver_2">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21E7EE9-9E01-E94C-96A1-A79E0D0070AA}"/>
              </a:ext>
            </a:extLst>
          </p:cNvPr>
          <p:cNvGrpSpPr/>
          <p:nvPr/>
        </p:nvGrpSpPr>
        <p:grpSpPr>
          <a:xfrm>
            <a:off x="0" y="-3174"/>
            <a:ext cx="6719888" cy="4917592"/>
            <a:chOff x="0" y="-3174"/>
            <a:chExt cx="6719888" cy="4917592"/>
          </a:xfrm>
        </p:grpSpPr>
        <p:sp>
          <p:nvSpPr>
            <p:cNvPr id="2" name="Rectangle 1">
              <a:extLst>
                <a:ext uri="{FF2B5EF4-FFF2-40B4-BE49-F238E27FC236}">
                  <a16:creationId xmlns:a16="http://schemas.microsoft.com/office/drawing/2014/main" id="{2E374CD2-B136-E84B-B25A-A786ABB6B12A}"/>
                </a:ext>
              </a:extLst>
            </p:cNvPr>
            <p:cNvSpPr/>
            <p:nvPr/>
          </p:nvSpPr>
          <p:spPr bwMode="auto">
            <a:xfrm>
              <a:off x="0" y="0"/>
              <a:ext cx="6719888" cy="4914418"/>
            </a:xfrm>
            <a:prstGeom prst="rect">
              <a:avLst/>
            </a:prstGeom>
            <a:solidFill>
              <a:srgbClr val="00308C"/>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a:solidFill>
                  <a:schemeClr val="bg1"/>
                </a:solidFill>
                <a:latin typeface="+mn-lt"/>
                <a:ea typeface="Roboto" panose="02000000000000000000" pitchFamily="2" charset="0"/>
                <a:cs typeface="Roboto" panose="02000000000000000000" pitchFamily="2" charset="0"/>
              </a:endParaRPr>
            </a:p>
          </p:txBody>
        </p:sp>
        <p:grpSp>
          <p:nvGrpSpPr>
            <p:cNvPr id="8" name="Group 7">
              <a:extLst>
                <a:ext uri="{FF2B5EF4-FFF2-40B4-BE49-F238E27FC236}">
                  <a16:creationId xmlns:a16="http://schemas.microsoft.com/office/drawing/2014/main" id="{92641FA4-45E1-9145-A55F-2EA40F0C9062}"/>
                </a:ext>
              </a:extLst>
            </p:cNvPr>
            <p:cNvGrpSpPr/>
            <p:nvPr/>
          </p:nvGrpSpPr>
          <p:grpSpPr>
            <a:xfrm rot="16200000">
              <a:off x="1802297" y="-3174"/>
              <a:ext cx="4917591" cy="4917591"/>
              <a:chOff x="6263588" y="881270"/>
              <a:chExt cx="5976730" cy="5976730"/>
            </a:xfrm>
          </p:grpSpPr>
          <p:sp>
            <p:nvSpPr>
              <p:cNvPr id="10" name="Freeform 9">
                <a:extLst>
                  <a:ext uri="{FF2B5EF4-FFF2-40B4-BE49-F238E27FC236}">
                    <a16:creationId xmlns:a16="http://schemas.microsoft.com/office/drawing/2014/main" id="{AA2A03F9-436C-8045-BDC1-60E2FEF53B55}"/>
                  </a:ext>
                </a:extLst>
              </p:cNvPr>
              <p:cNvSpPr/>
              <p:nvPr/>
            </p:nvSpPr>
            <p:spPr>
              <a:xfrm rot="16200000">
                <a:off x="6263588" y="881270"/>
                <a:ext cx="5976730" cy="5976730"/>
              </a:xfrm>
              <a:custGeom>
                <a:avLst/>
                <a:gdLst>
                  <a:gd name="connsiteX0" fmla="*/ 0 w 5976730"/>
                  <a:gd name="connsiteY0" fmla="*/ 0 h 5976730"/>
                  <a:gd name="connsiteX1" fmla="*/ 0 w 5976730"/>
                  <a:gd name="connsiteY1" fmla="*/ 5976730 h 5976730"/>
                  <a:gd name="connsiteX2" fmla="*/ 5976730 w 5976730"/>
                  <a:gd name="connsiteY2" fmla="*/ 5976730 h 5976730"/>
                  <a:gd name="connsiteX3" fmla="*/ 0 w 5976730"/>
                  <a:gd name="connsiteY3" fmla="*/ 0 h 5976730"/>
                </a:gdLst>
                <a:ahLst/>
                <a:cxnLst>
                  <a:cxn ang="0">
                    <a:pos x="connsiteX0" y="connsiteY0"/>
                  </a:cxn>
                  <a:cxn ang="0">
                    <a:pos x="connsiteX1" y="connsiteY1"/>
                  </a:cxn>
                  <a:cxn ang="0">
                    <a:pos x="connsiteX2" y="connsiteY2"/>
                  </a:cxn>
                  <a:cxn ang="0">
                    <a:pos x="connsiteX3" y="connsiteY3"/>
                  </a:cxn>
                </a:cxnLst>
                <a:rect l="l" t="t" r="r" b="b"/>
                <a:pathLst>
                  <a:path w="5976730" h="5976730">
                    <a:moveTo>
                      <a:pt x="0" y="0"/>
                    </a:moveTo>
                    <a:lnTo>
                      <a:pt x="0" y="5976730"/>
                    </a:lnTo>
                    <a:lnTo>
                      <a:pt x="5976730" y="5976730"/>
                    </a:lnTo>
                    <a:cubicBezTo>
                      <a:pt x="5976730" y="2675860"/>
                      <a:pt x="3300870" y="0"/>
                      <a:pt x="0" y="0"/>
                    </a:cubicBezTo>
                  </a:path>
                </a:pathLst>
              </a:custGeom>
              <a:solidFill>
                <a:srgbClr val="0047C7"/>
              </a:solidFill>
              <a:ln w="553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9F0ECB28-7B4B-204E-BD3C-D045DF8B57D4}"/>
                  </a:ext>
                </a:extLst>
              </p:cNvPr>
              <p:cNvSpPr/>
              <p:nvPr/>
            </p:nvSpPr>
            <p:spPr>
              <a:xfrm rot="16200000">
                <a:off x="8255830" y="2873515"/>
                <a:ext cx="3984485" cy="3984485"/>
              </a:xfrm>
              <a:custGeom>
                <a:avLst/>
                <a:gdLst>
                  <a:gd name="connsiteX0" fmla="*/ 0 w 3984486"/>
                  <a:gd name="connsiteY0" fmla="*/ 0 h 3984486"/>
                  <a:gd name="connsiteX1" fmla="*/ 0 w 3984486"/>
                  <a:gd name="connsiteY1" fmla="*/ 3984487 h 3984486"/>
                  <a:gd name="connsiteX2" fmla="*/ 3984487 w 3984486"/>
                  <a:gd name="connsiteY2" fmla="*/ 3984487 h 3984486"/>
                  <a:gd name="connsiteX3" fmla="*/ 0 w 3984486"/>
                  <a:gd name="connsiteY3" fmla="*/ 0 h 3984486"/>
                </a:gdLst>
                <a:ahLst/>
                <a:cxnLst>
                  <a:cxn ang="0">
                    <a:pos x="connsiteX0" y="connsiteY0"/>
                  </a:cxn>
                  <a:cxn ang="0">
                    <a:pos x="connsiteX1" y="connsiteY1"/>
                  </a:cxn>
                  <a:cxn ang="0">
                    <a:pos x="connsiteX2" y="connsiteY2"/>
                  </a:cxn>
                  <a:cxn ang="0">
                    <a:pos x="connsiteX3" y="connsiteY3"/>
                  </a:cxn>
                </a:cxnLst>
                <a:rect l="l" t="t" r="r" b="b"/>
                <a:pathLst>
                  <a:path w="3984486" h="3984486">
                    <a:moveTo>
                      <a:pt x="0" y="0"/>
                    </a:moveTo>
                    <a:lnTo>
                      <a:pt x="0" y="3984487"/>
                    </a:lnTo>
                    <a:lnTo>
                      <a:pt x="3984487" y="3984487"/>
                    </a:lnTo>
                    <a:cubicBezTo>
                      <a:pt x="3984487" y="1783888"/>
                      <a:pt x="2200599" y="0"/>
                      <a:pt x="0" y="0"/>
                    </a:cubicBezTo>
                  </a:path>
                </a:pathLst>
              </a:custGeom>
              <a:solidFill>
                <a:srgbClr val="428FEC"/>
              </a:solidFill>
              <a:ln w="5530"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C728A487-2B2D-3843-AA33-77010D9EE84E}"/>
                  </a:ext>
                </a:extLst>
              </p:cNvPr>
              <p:cNvSpPr/>
              <p:nvPr/>
            </p:nvSpPr>
            <p:spPr>
              <a:xfrm rot="16200000">
                <a:off x="10248075" y="4865757"/>
                <a:ext cx="1992243" cy="1992243"/>
              </a:xfrm>
              <a:custGeom>
                <a:avLst/>
                <a:gdLst>
                  <a:gd name="connsiteX0" fmla="*/ 0 w 1992243"/>
                  <a:gd name="connsiteY0" fmla="*/ 0 h 1992243"/>
                  <a:gd name="connsiteX1" fmla="*/ 0 w 1992243"/>
                  <a:gd name="connsiteY1" fmla="*/ 1992243 h 1992243"/>
                  <a:gd name="connsiteX2" fmla="*/ 1992243 w 1992243"/>
                  <a:gd name="connsiteY2" fmla="*/ 1992243 h 1992243"/>
                  <a:gd name="connsiteX3" fmla="*/ 0 w 1992243"/>
                  <a:gd name="connsiteY3" fmla="*/ 0 h 1992243"/>
                </a:gdLst>
                <a:ahLst/>
                <a:cxnLst>
                  <a:cxn ang="0">
                    <a:pos x="connsiteX0" y="connsiteY0"/>
                  </a:cxn>
                  <a:cxn ang="0">
                    <a:pos x="connsiteX1" y="connsiteY1"/>
                  </a:cxn>
                  <a:cxn ang="0">
                    <a:pos x="connsiteX2" y="connsiteY2"/>
                  </a:cxn>
                  <a:cxn ang="0">
                    <a:pos x="connsiteX3" y="connsiteY3"/>
                  </a:cxn>
                </a:cxnLst>
                <a:rect l="l" t="t" r="r" b="b"/>
                <a:pathLst>
                  <a:path w="1992243" h="1992243">
                    <a:moveTo>
                      <a:pt x="0" y="0"/>
                    </a:moveTo>
                    <a:lnTo>
                      <a:pt x="0" y="1992243"/>
                    </a:lnTo>
                    <a:lnTo>
                      <a:pt x="1992243" y="1992243"/>
                    </a:lnTo>
                    <a:cubicBezTo>
                      <a:pt x="1992243" y="891972"/>
                      <a:pt x="1100272" y="0"/>
                      <a:pt x="0" y="0"/>
                    </a:cubicBezTo>
                  </a:path>
                </a:pathLst>
              </a:custGeom>
              <a:solidFill>
                <a:srgbClr val="69B4F6"/>
              </a:solidFill>
              <a:ln w="5530" cap="flat">
                <a:noFill/>
                <a:prstDash val="solid"/>
                <a:miter/>
              </a:ln>
            </p:spPr>
            <p:txBody>
              <a:bodyPr rtlCol="0" anchor="ctr"/>
              <a:lstStyle/>
              <a:p>
                <a:endParaRPr lang="en-US"/>
              </a:p>
            </p:txBody>
          </p:sp>
        </p:grpSp>
      </p:grpSp>
      <p:sp>
        <p:nvSpPr>
          <p:cNvPr id="12" name="Text Placeholder 15">
            <a:extLst>
              <a:ext uri="{FF2B5EF4-FFF2-40B4-BE49-F238E27FC236}">
                <a16:creationId xmlns:a16="http://schemas.microsoft.com/office/drawing/2014/main" id="{8C34D369-B324-1B44-963A-84A57923447B}"/>
              </a:ext>
            </a:extLst>
          </p:cNvPr>
          <p:cNvSpPr>
            <a:spLocks noGrp="1"/>
          </p:cNvSpPr>
          <p:nvPr>
            <p:ph type="body" sz="quarter" idx="19" hasCustomPrompt="1"/>
          </p:nvPr>
        </p:nvSpPr>
        <p:spPr>
          <a:xfrm>
            <a:off x="465138" y="5156615"/>
            <a:ext cx="6026150" cy="640229"/>
          </a:xfrm>
        </p:spPr>
        <p:txBody>
          <a:bodyPr tIns="0" bIns="0" anchor="ctr" anchorCtr="0"/>
          <a:lstStyle>
            <a:lvl1pPr>
              <a:spcAft>
                <a:spcPts val="0"/>
              </a:spcAft>
              <a:buFontTx/>
              <a:buNone/>
              <a:defRPr sz="1600" b="0" i="0" cap="none" baseline="0">
                <a:solidFill>
                  <a:srgbClr val="0047C7"/>
                </a:solidFill>
                <a:latin typeface="+mn-lt"/>
                <a:ea typeface="Roboto" panose="02000000000000000000" pitchFamily="2" charset="0"/>
                <a:cs typeface="Verdana" panose="020B0604030504040204" pitchFamily="34" charset="0"/>
              </a:defRPr>
            </a:lvl1pPr>
            <a:lvl2pPr>
              <a:spcAft>
                <a:spcPts val="0"/>
              </a:spcAft>
              <a:buFontTx/>
              <a:buNone/>
              <a:defRPr sz="1600" b="0" i="0" cap="none" baseline="0">
                <a:solidFill>
                  <a:srgbClr val="0047C7"/>
                </a:solidFill>
                <a:latin typeface="+mn-lt"/>
                <a:ea typeface="Roboto" panose="02000000000000000000" pitchFamily="2" charset="0"/>
                <a:cs typeface="Verdana" panose="020B0604030504040204" pitchFamily="34" charset="0"/>
              </a:defRPr>
            </a:lvl2pPr>
            <a:lvl3pPr marL="0" indent="0">
              <a:spcAft>
                <a:spcPts val="0"/>
              </a:spcAft>
              <a:buFontTx/>
              <a:buNone/>
              <a:defRPr sz="1600" b="0" i="0" cap="none" baseline="0">
                <a:solidFill>
                  <a:srgbClr val="0047C7"/>
                </a:solidFill>
                <a:latin typeface="+mn-lt"/>
                <a:ea typeface="Roboto" panose="02000000000000000000" pitchFamily="2" charset="0"/>
                <a:cs typeface="Verdana" panose="020B0604030504040204" pitchFamily="34" charset="0"/>
              </a:defRPr>
            </a:lvl3pPr>
            <a:lvl4pPr marL="0" indent="0">
              <a:spcAft>
                <a:spcPts val="0"/>
              </a:spcAft>
              <a:buFontTx/>
              <a:buNone/>
              <a:defRPr sz="1600" b="0" i="0" cap="none" baseline="0">
                <a:solidFill>
                  <a:srgbClr val="0047C7"/>
                </a:solidFill>
                <a:latin typeface="+mn-lt"/>
                <a:ea typeface="Roboto" panose="02000000000000000000" pitchFamily="2" charset="0"/>
                <a:cs typeface="Verdana" panose="020B0604030504040204" pitchFamily="34" charset="0"/>
              </a:defRPr>
            </a:lvl4pPr>
            <a:lvl5pPr marL="0" indent="0">
              <a:spcAft>
                <a:spcPts val="0"/>
              </a:spcAft>
              <a:buFontTx/>
              <a:buNone/>
              <a:defRPr sz="1600" b="0" i="0" cap="none" baseline="0">
                <a:solidFill>
                  <a:srgbClr val="0047C7"/>
                </a:solidFill>
                <a:latin typeface="+mn-lt"/>
                <a:ea typeface="Roboto" panose="02000000000000000000" pitchFamily="2" charset="0"/>
                <a:cs typeface="Verdana" panose="020B0604030504040204" pitchFamily="34" charset="0"/>
              </a:defRPr>
            </a:lvl5pPr>
            <a:lvl6pPr marL="0" indent="0">
              <a:spcAft>
                <a:spcPts val="0"/>
              </a:spcAft>
              <a:buFontTx/>
              <a:buNone/>
              <a:defRPr sz="1600" b="0" i="0" cap="none" baseline="0">
                <a:solidFill>
                  <a:srgbClr val="0047C7"/>
                </a:solidFill>
                <a:latin typeface="+mn-lt"/>
                <a:ea typeface="Roboto" panose="02000000000000000000" pitchFamily="2" charset="0"/>
                <a:cs typeface="Verdana" panose="020B0604030504040204" pitchFamily="34" charset="0"/>
              </a:defRPr>
            </a:lvl6pPr>
            <a:lvl7pPr marL="0" indent="0">
              <a:spcAft>
                <a:spcPts val="0"/>
              </a:spcAft>
              <a:buFontTx/>
              <a:buNone/>
              <a:defRPr sz="1600" b="0" i="0" cap="none" baseline="0">
                <a:solidFill>
                  <a:srgbClr val="0047C7"/>
                </a:solidFill>
                <a:latin typeface="+mn-lt"/>
                <a:ea typeface="Roboto" panose="02000000000000000000" pitchFamily="2" charset="0"/>
                <a:cs typeface="Verdana" panose="020B0604030504040204" pitchFamily="34" charset="0"/>
              </a:defRPr>
            </a:lvl7pPr>
            <a:lvl8pPr marL="0" indent="0">
              <a:spcAft>
                <a:spcPts val="0"/>
              </a:spcAft>
              <a:buFontTx/>
              <a:buNone/>
              <a:defRPr sz="1600" b="0" i="0" cap="none" baseline="0">
                <a:solidFill>
                  <a:srgbClr val="0047C7"/>
                </a:solidFill>
                <a:latin typeface="+mn-lt"/>
                <a:ea typeface="Roboto" panose="02000000000000000000" pitchFamily="2" charset="0"/>
                <a:cs typeface="Verdana" panose="020B0604030504040204" pitchFamily="34" charset="0"/>
              </a:defRPr>
            </a:lvl8pPr>
            <a:lvl9pPr marL="0" indent="0">
              <a:spcAft>
                <a:spcPts val="0"/>
              </a:spcAft>
              <a:buFontTx/>
              <a:buNone/>
              <a:defRPr sz="1600" b="0" i="0" cap="none" baseline="0">
                <a:solidFill>
                  <a:srgbClr val="0047C7"/>
                </a:solidFill>
                <a:latin typeface="+mn-lt"/>
                <a:ea typeface="Roboto" panose="02000000000000000000" pitchFamily="2" charset="0"/>
                <a:cs typeface="Verdana" panose="020B0604030504040204" pitchFamily="34" charset="0"/>
              </a:defRPr>
            </a:lvl9pPr>
          </a:lstStyle>
          <a:p>
            <a:pPr lvl="0"/>
            <a:r>
              <a:rPr lang="en-US"/>
              <a:t>Subhead</a:t>
            </a:r>
          </a:p>
        </p:txBody>
      </p:sp>
      <p:sp>
        <p:nvSpPr>
          <p:cNvPr id="4" name="Picture 16">
            <a:extLst>
              <a:ext uri="{FF2B5EF4-FFF2-40B4-BE49-F238E27FC236}">
                <a16:creationId xmlns:a16="http://schemas.microsoft.com/office/drawing/2014/main" id="{497A3B8B-4DC8-5148-BAAF-CF6C37E71E26}"/>
              </a:ext>
            </a:extLst>
          </p:cNvPr>
          <p:cNvSpPr/>
          <p:nvPr/>
        </p:nvSpPr>
        <p:spPr>
          <a:xfrm>
            <a:off x="465137" y="5940425"/>
            <a:ext cx="455611" cy="455612"/>
          </a:xfrm>
          <a:custGeom>
            <a:avLst/>
            <a:gdLst>
              <a:gd name="connsiteX0" fmla="*/ 227806 w 455611"/>
              <a:gd name="connsiteY0" fmla="*/ 0 h 455612"/>
              <a:gd name="connsiteX1" fmla="*/ 0 w 455611"/>
              <a:gd name="connsiteY1" fmla="*/ 227806 h 455612"/>
              <a:gd name="connsiteX2" fmla="*/ 227806 w 455611"/>
              <a:gd name="connsiteY2" fmla="*/ 455612 h 455612"/>
              <a:gd name="connsiteX3" fmla="*/ 455612 w 455611"/>
              <a:gd name="connsiteY3" fmla="*/ 227806 h 455612"/>
              <a:gd name="connsiteX4" fmla="*/ 227806 w 455611"/>
              <a:gd name="connsiteY4" fmla="*/ 0 h 455612"/>
              <a:gd name="connsiteX5" fmla="*/ 175980 w 455611"/>
              <a:gd name="connsiteY5" fmla="*/ 325193 h 455612"/>
              <a:gd name="connsiteX6" fmla="*/ 175980 w 455611"/>
              <a:gd name="connsiteY6" fmla="*/ 229261 h 455612"/>
              <a:gd name="connsiteX7" fmla="*/ 217745 w 455611"/>
              <a:gd name="connsiteY7" fmla="*/ 280201 h 455612"/>
              <a:gd name="connsiteX8" fmla="*/ 236728 w 455611"/>
              <a:gd name="connsiteY8" fmla="*/ 280201 h 455612"/>
              <a:gd name="connsiteX9" fmla="*/ 280138 w 455611"/>
              <a:gd name="connsiteY9" fmla="*/ 229578 h 455612"/>
              <a:gd name="connsiteX10" fmla="*/ 280138 w 455611"/>
              <a:gd name="connsiteY10" fmla="*/ 325193 h 455612"/>
              <a:gd name="connsiteX11" fmla="*/ 323105 w 455611"/>
              <a:gd name="connsiteY11" fmla="*/ 325193 h 455612"/>
              <a:gd name="connsiteX12" fmla="*/ 323105 w 455611"/>
              <a:gd name="connsiteY12" fmla="*/ 381006 h 455612"/>
              <a:gd name="connsiteX13" fmla="*/ 132191 w 455611"/>
              <a:gd name="connsiteY13" fmla="*/ 381006 h 455612"/>
              <a:gd name="connsiteX14" fmla="*/ 132191 w 455611"/>
              <a:gd name="connsiteY14" fmla="*/ 325193 h 455612"/>
              <a:gd name="connsiteX15" fmla="*/ 378474 w 455611"/>
              <a:gd name="connsiteY15" fmla="*/ 211290 h 455612"/>
              <a:gd name="connsiteX16" fmla="*/ 323421 w 455611"/>
              <a:gd name="connsiteY16" fmla="*/ 211290 h 455612"/>
              <a:gd name="connsiteX17" fmla="*/ 323421 w 455611"/>
              <a:gd name="connsiteY17" fmla="*/ 167437 h 455612"/>
              <a:gd name="connsiteX18" fmla="*/ 280391 w 455611"/>
              <a:gd name="connsiteY18" fmla="*/ 167437 h 455612"/>
              <a:gd name="connsiteX19" fmla="*/ 227173 w 455611"/>
              <a:gd name="connsiteY19" fmla="*/ 229641 h 455612"/>
              <a:gd name="connsiteX20" fmla="*/ 176550 w 455611"/>
              <a:gd name="connsiteY20" fmla="*/ 167437 h 455612"/>
              <a:gd name="connsiteX21" fmla="*/ 132064 w 455611"/>
              <a:gd name="connsiteY21" fmla="*/ 167437 h 455612"/>
              <a:gd name="connsiteX22" fmla="*/ 132064 w 455611"/>
              <a:gd name="connsiteY22" fmla="*/ 211353 h 455612"/>
              <a:gd name="connsiteX23" fmla="*/ 77391 w 455611"/>
              <a:gd name="connsiteY23" fmla="*/ 211353 h 455612"/>
              <a:gd name="connsiteX24" fmla="*/ 77391 w 455611"/>
              <a:gd name="connsiteY24" fmla="*/ 105993 h 455612"/>
              <a:gd name="connsiteX25" fmla="*/ 378221 w 455611"/>
              <a:gd name="connsiteY25" fmla="*/ 10599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55611" h="455612">
                <a:moveTo>
                  <a:pt x="227806" y="0"/>
                </a:moveTo>
                <a:cubicBezTo>
                  <a:pt x="101992" y="0"/>
                  <a:pt x="0" y="101992"/>
                  <a:pt x="0" y="227806"/>
                </a:cubicBezTo>
                <a:cubicBezTo>
                  <a:pt x="0" y="353620"/>
                  <a:pt x="101992" y="455612"/>
                  <a:pt x="227806" y="455612"/>
                </a:cubicBezTo>
                <a:cubicBezTo>
                  <a:pt x="353620" y="455612"/>
                  <a:pt x="455612" y="353620"/>
                  <a:pt x="455612" y="227806"/>
                </a:cubicBezTo>
                <a:cubicBezTo>
                  <a:pt x="455612" y="101992"/>
                  <a:pt x="353620" y="0"/>
                  <a:pt x="227806" y="0"/>
                </a:cubicBezTo>
                <a:close/>
                <a:moveTo>
                  <a:pt x="175980" y="325193"/>
                </a:moveTo>
                <a:lnTo>
                  <a:pt x="175980" y="229261"/>
                </a:lnTo>
                <a:lnTo>
                  <a:pt x="217745" y="280201"/>
                </a:lnTo>
                <a:lnTo>
                  <a:pt x="236728" y="280201"/>
                </a:lnTo>
                <a:lnTo>
                  <a:pt x="280138" y="229578"/>
                </a:lnTo>
                <a:lnTo>
                  <a:pt x="280138" y="325193"/>
                </a:lnTo>
                <a:lnTo>
                  <a:pt x="323105" y="325193"/>
                </a:lnTo>
                <a:lnTo>
                  <a:pt x="323105" y="381006"/>
                </a:lnTo>
                <a:lnTo>
                  <a:pt x="132191" y="381006"/>
                </a:lnTo>
                <a:lnTo>
                  <a:pt x="132191" y="325193"/>
                </a:lnTo>
                <a:close/>
                <a:moveTo>
                  <a:pt x="378474" y="211290"/>
                </a:moveTo>
                <a:lnTo>
                  <a:pt x="323421" y="211290"/>
                </a:lnTo>
                <a:lnTo>
                  <a:pt x="323421" y="167437"/>
                </a:lnTo>
                <a:lnTo>
                  <a:pt x="280391" y="167437"/>
                </a:lnTo>
                <a:lnTo>
                  <a:pt x="227173" y="229641"/>
                </a:lnTo>
                <a:lnTo>
                  <a:pt x="176550" y="167437"/>
                </a:lnTo>
                <a:lnTo>
                  <a:pt x="132064" y="167437"/>
                </a:lnTo>
                <a:lnTo>
                  <a:pt x="132064" y="211353"/>
                </a:lnTo>
                <a:lnTo>
                  <a:pt x="77391" y="211353"/>
                </a:lnTo>
                <a:lnTo>
                  <a:pt x="77391" y="105993"/>
                </a:lnTo>
                <a:lnTo>
                  <a:pt x="378221" y="105993"/>
                </a:lnTo>
                <a:close/>
              </a:path>
            </a:pathLst>
          </a:custGeom>
          <a:solidFill>
            <a:srgbClr val="428FEC"/>
          </a:solidFill>
          <a:ln w="6218" cap="flat">
            <a:noFill/>
            <a:prstDash val="solid"/>
            <a:miter/>
          </a:ln>
        </p:spPr>
        <p:txBody>
          <a:bodyPr rtlCol="0" anchor="ctr"/>
          <a:lstStyle/>
          <a:p>
            <a:endParaRPr lang="en-US"/>
          </a:p>
        </p:txBody>
      </p:sp>
      <p:sp>
        <p:nvSpPr>
          <p:cNvPr id="5" name="Picture Placeholder 4">
            <a:extLst>
              <a:ext uri="{FF2B5EF4-FFF2-40B4-BE49-F238E27FC236}">
                <a16:creationId xmlns:a16="http://schemas.microsoft.com/office/drawing/2014/main" id="{1817C46F-3655-7A4B-A690-3F3D25D3D87B}"/>
              </a:ext>
            </a:extLst>
          </p:cNvPr>
          <p:cNvSpPr>
            <a:spLocks noGrp="1"/>
          </p:cNvSpPr>
          <p:nvPr>
            <p:ph type="pic" sz="quarter" idx="23"/>
          </p:nvPr>
        </p:nvSpPr>
        <p:spPr>
          <a:xfrm>
            <a:off x="6719888" y="0"/>
            <a:ext cx="5472112" cy="6858000"/>
          </a:xfrm>
          <a:solidFill>
            <a:schemeClr val="bg1">
              <a:lumMod val="75000"/>
            </a:schemeClr>
          </a:solidFill>
        </p:spPr>
        <p:txBody>
          <a:bodyPr tIns="2834640"/>
          <a:lstStyle>
            <a:lvl1pPr algn="ctr">
              <a:defRPr/>
            </a:lvl1pPr>
          </a:lstStyle>
          <a:p>
            <a:r>
              <a:rPr lang="en-US"/>
              <a:t>Click icon to add picture</a:t>
            </a:r>
          </a:p>
        </p:txBody>
      </p:sp>
      <p:sp>
        <p:nvSpPr>
          <p:cNvPr id="9" name="Title 9">
            <a:extLst>
              <a:ext uri="{FF2B5EF4-FFF2-40B4-BE49-F238E27FC236}">
                <a16:creationId xmlns:a16="http://schemas.microsoft.com/office/drawing/2014/main" id="{C1952CF0-B0C6-8842-BCF5-330B6B8D90EC}"/>
              </a:ext>
            </a:extLst>
          </p:cNvPr>
          <p:cNvSpPr>
            <a:spLocks noGrp="1"/>
          </p:cNvSpPr>
          <p:nvPr>
            <p:ph type="title"/>
          </p:nvPr>
        </p:nvSpPr>
        <p:spPr>
          <a:xfrm>
            <a:off x="465138" y="2555419"/>
            <a:ext cx="4510087" cy="1897917"/>
          </a:xfrm>
        </p:spPr>
        <p:txBody>
          <a:bodyPr tIns="0" rIns="0" bIns="0" anchor="b" anchorCtr="0"/>
          <a:lstStyle>
            <a:lvl1pPr>
              <a:lnSpc>
                <a:spcPct val="92000"/>
              </a:lnSpc>
              <a:defRPr sz="4400" b="0">
                <a:solidFill>
                  <a:schemeClr val="bg1"/>
                </a:solidFill>
              </a:defRPr>
            </a:lvl1pPr>
          </a:lstStyle>
          <a:p>
            <a:r>
              <a:rPr lang="en-US"/>
              <a:t>Click to edit Master title style</a:t>
            </a:r>
          </a:p>
        </p:txBody>
      </p:sp>
      <p:sp>
        <p:nvSpPr>
          <p:cNvPr id="6" name="Picture 3">
            <a:extLst>
              <a:ext uri="{FF2B5EF4-FFF2-40B4-BE49-F238E27FC236}">
                <a16:creationId xmlns:a16="http://schemas.microsoft.com/office/drawing/2014/main" id="{0E99B87A-1D27-7144-9B62-D507F30EF266}"/>
              </a:ext>
            </a:extLst>
          </p:cNvPr>
          <p:cNvSpPr/>
          <p:nvPr/>
        </p:nvSpPr>
        <p:spPr>
          <a:xfrm>
            <a:off x="469318" y="454025"/>
            <a:ext cx="1829675" cy="225959"/>
          </a:xfrm>
          <a:custGeom>
            <a:avLst/>
            <a:gdLst>
              <a:gd name="connsiteX0" fmla="*/ 0 w 1829675"/>
              <a:gd name="connsiteY0" fmla="*/ 1563 h 225959"/>
              <a:gd name="connsiteX1" fmla="*/ 199191 w 1829675"/>
              <a:gd name="connsiteY1" fmla="*/ 1563 h 225959"/>
              <a:gd name="connsiteX2" fmla="*/ 199191 w 1829675"/>
              <a:gd name="connsiteY2" fmla="*/ 62857 h 225959"/>
              <a:gd name="connsiteX3" fmla="*/ 167740 w 1829675"/>
              <a:gd name="connsiteY3" fmla="*/ 62857 h 225959"/>
              <a:gd name="connsiteX4" fmla="*/ 167740 w 1829675"/>
              <a:gd name="connsiteY4" fmla="*/ 36715 h 225959"/>
              <a:gd name="connsiteX5" fmla="*/ 125341 w 1829675"/>
              <a:gd name="connsiteY5" fmla="*/ 36715 h 225959"/>
              <a:gd name="connsiteX6" fmla="*/ 125341 w 1829675"/>
              <a:gd name="connsiteY6" fmla="*/ 191267 h 225959"/>
              <a:gd name="connsiteX7" fmla="*/ 159576 w 1829675"/>
              <a:gd name="connsiteY7" fmla="*/ 191267 h 225959"/>
              <a:gd name="connsiteX8" fmla="*/ 159576 w 1829675"/>
              <a:gd name="connsiteY8" fmla="*/ 222221 h 225959"/>
              <a:gd name="connsiteX9" fmla="*/ 39121 w 1829675"/>
              <a:gd name="connsiteY9" fmla="*/ 222221 h 225959"/>
              <a:gd name="connsiteX10" fmla="*/ 39121 w 1829675"/>
              <a:gd name="connsiteY10" fmla="*/ 191267 h 225959"/>
              <a:gd name="connsiteX11" fmla="*/ 73355 w 1829675"/>
              <a:gd name="connsiteY11" fmla="*/ 191267 h 225959"/>
              <a:gd name="connsiteX12" fmla="*/ 73355 w 1829675"/>
              <a:gd name="connsiteY12" fmla="*/ 36776 h 225959"/>
              <a:gd name="connsiteX13" fmla="*/ 31884 w 1829675"/>
              <a:gd name="connsiteY13" fmla="*/ 36776 h 225959"/>
              <a:gd name="connsiteX14" fmla="*/ 31884 w 1829675"/>
              <a:gd name="connsiteY14" fmla="*/ 87252 h 225959"/>
              <a:gd name="connsiteX15" fmla="*/ 0 w 1829675"/>
              <a:gd name="connsiteY15" fmla="*/ 87252 h 225959"/>
              <a:gd name="connsiteX16" fmla="*/ 0 w 1829675"/>
              <a:gd name="connsiteY16" fmla="*/ 1563 h 225959"/>
              <a:gd name="connsiteX17" fmla="*/ 262032 w 1829675"/>
              <a:gd name="connsiteY17" fmla="*/ 72572 h 225959"/>
              <a:gd name="connsiteX18" fmla="*/ 262032 w 1829675"/>
              <a:gd name="connsiteY18" fmla="*/ 101748 h 225959"/>
              <a:gd name="connsiteX19" fmla="*/ 286432 w 1829675"/>
              <a:gd name="connsiteY19" fmla="*/ 101748 h 225959"/>
              <a:gd name="connsiteX20" fmla="*/ 286432 w 1829675"/>
              <a:gd name="connsiteY20" fmla="*/ 177752 h 225959"/>
              <a:gd name="connsiteX21" fmla="*/ 284947 w 1829675"/>
              <a:gd name="connsiteY21" fmla="*/ 178825 h 225959"/>
              <a:gd name="connsiteX22" fmla="*/ 254795 w 1829675"/>
              <a:gd name="connsiteY22" fmla="*/ 190716 h 225959"/>
              <a:gd name="connsiteX23" fmla="*/ 238930 w 1829675"/>
              <a:gd name="connsiteY23" fmla="*/ 185107 h 225959"/>
              <a:gd name="connsiteX24" fmla="*/ 234477 w 1829675"/>
              <a:gd name="connsiteY24" fmla="*/ 166719 h 225959"/>
              <a:gd name="connsiteX25" fmla="*/ 234477 w 1829675"/>
              <a:gd name="connsiteY25" fmla="*/ 72572 h 225959"/>
              <a:gd name="connsiteX26" fmla="*/ 167554 w 1829675"/>
              <a:gd name="connsiteY26" fmla="*/ 72572 h 225959"/>
              <a:gd name="connsiteX27" fmla="*/ 167554 w 1829675"/>
              <a:gd name="connsiteY27" fmla="*/ 101748 h 225959"/>
              <a:gd name="connsiteX28" fmla="*/ 191305 w 1829675"/>
              <a:gd name="connsiteY28" fmla="*/ 101748 h 225959"/>
              <a:gd name="connsiteX29" fmla="*/ 191305 w 1829675"/>
              <a:gd name="connsiteY29" fmla="*/ 179621 h 225959"/>
              <a:gd name="connsiteX30" fmla="*/ 203242 w 1829675"/>
              <a:gd name="connsiteY30" fmla="*/ 213027 h 225959"/>
              <a:gd name="connsiteX31" fmla="*/ 236642 w 1829675"/>
              <a:gd name="connsiteY31" fmla="*/ 224703 h 225959"/>
              <a:gd name="connsiteX32" fmla="*/ 280742 w 1829675"/>
              <a:gd name="connsiteY32" fmla="*/ 209778 h 225959"/>
              <a:gd name="connsiteX33" fmla="*/ 286432 w 1829675"/>
              <a:gd name="connsiteY33" fmla="*/ 205886 h 225959"/>
              <a:gd name="connsiteX34" fmla="*/ 286432 w 1829675"/>
              <a:gd name="connsiteY34" fmla="*/ 222435 h 225959"/>
              <a:gd name="connsiteX35" fmla="*/ 347417 w 1829675"/>
              <a:gd name="connsiteY35" fmla="*/ 222435 h 225959"/>
              <a:gd name="connsiteX36" fmla="*/ 347417 w 1829675"/>
              <a:gd name="connsiteY36" fmla="*/ 193443 h 225959"/>
              <a:gd name="connsiteX37" fmla="*/ 329759 w 1829675"/>
              <a:gd name="connsiteY37" fmla="*/ 193443 h 225959"/>
              <a:gd name="connsiteX38" fmla="*/ 329759 w 1829675"/>
              <a:gd name="connsiteY38" fmla="*/ 72572 h 225959"/>
              <a:gd name="connsiteX39" fmla="*/ 262032 w 1829675"/>
              <a:gd name="connsiteY39" fmla="*/ 72572 h 225959"/>
              <a:gd name="connsiteX40" fmla="*/ 392290 w 1829675"/>
              <a:gd name="connsiteY40" fmla="*/ 15477 h 225959"/>
              <a:gd name="connsiteX41" fmla="*/ 392290 w 1829675"/>
              <a:gd name="connsiteY41" fmla="*/ 15477 h 225959"/>
              <a:gd name="connsiteX42" fmla="*/ 377786 w 1829675"/>
              <a:gd name="connsiteY42" fmla="*/ 54490 h 225959"/>
              <a:gd name="connsiteX43" fmla="*/ 377786 w 1829675"/>
              <a:gd name="connsiteY43" fmla="*/ 72511 h 225959"/>
              <a:gd name="connsiteX44" fmla="*/ 356509 w 1829675"/>
              <a:gd name="connsiteY44" fmla="*/ 72511 h 225959"/>
              <a:gd name="connsiteX45" fmla="*/ 356509 w 1829675"/>
              <a:gd name="connsiteY45" fmla="*/ 101686 h 225959"/>
              <a:gd name="connsiteX46" fmla="*/ 377786 w 1829675"/>
              <a:gd name="connsiteY46" fmla="*/ 101686 h 225959"/>
              <a:gd name="connsiteX47" fmla="*/ 377786 w 1829675"/>
              <a:gd name="connsiteY47" fmla="*/ 193382 h 225959"/>
              <a:gd name="connsiteX48" fmla="*/ 356478 w 1829675"/>
              <a:gd name="connsiteY48" fmla="*/ 193382 h 225959"/>
              <a:gd name="connsiteX49" fmla="*/ 356478 w 1829675"/>
              <a:gd name="connsiteY49" fmla="*/ 222374 h 225959"/>
              <a:gd name="connsiteX50" fmla="*/ 446162 w 1829675"/>
              <a:gd name="connsiteY50" fmla="*/ 222374 h 225959"/>
              <a:gd name="connsiteX51" fmla="*/ 446162 w 1829675"/>
              <a:gd name="connsiteY51" fmla="*/ 193382 h 225959"/>
              <a:gd name="connsiteX52" fmla="*/ 421267 w 1829675"/>
              <a:gd name="connsiteY52" fmla="*/ 193382 h 225959"/>
              <a:gd name="connsiteX53" fmla="*/ 421267 w 1829675"/>
              <a:gd name="connsiteY53" fmla="*/ 101686 h 225959"/>
              <a:gd name="connsiteX54" fmla="*/ 446162 w 1829675"/>
              <a:gd name="connsiteY54" fmla="*/ 101686 h 225959"/>
              <a:gd name="connsiteX55" fmla="*/ 446162 w 1829675"/>
              <a:gd name="connsiteY55" fmla="*/ 72511 h 225959"/>
              <a:gd name="connsiteX56" fmla="*/ 421267 w 1829675"/>
              <a:gd name="connsiteY56" fmla="*/ 72511 h 225959"/>
              <a:gd name="connsiteX57" fmla="*/ 421267 w 1829675"/>
              <a:gd name="connsiteY57" fmla="*/ 51732 h 225959"/>
              <a:gd name="connsiteX58" fmla="*/ 437998 w 1829675"/>
              <a:gd name="connsiteY58" fmla="*/ 26387 h 225959"/>
              <a:gd name="connsiteX59" fmla="*/ 453801 w 1829675"/>
              <a:gd name="connsiteY59" fmla="*/ 40944 h 225959"/>
              <a:gd name="connsiteX60" fmla="*/ 483551 w 1829675"/>
              <a:gd name="connsiteY60" fmla="*/ 17928 h 225959"/>
              <a:gd name="connsiteX61" fmla="*/ 435709 w 1829675"/>
              <a:gd name="connsiteY61" fmla="*/ 0 h 225959"/>
              <a:gd name="connsiteX62" fmla="*/ 392414 w 1829675"/>
              <a:gd name="connsiteY62" fmla="*/ 15477 h 225959"/>
              <a:gd name="connsiteX63" fmla="*/ 505446 w 1829675"/>
              <a:gd name="connsiteY63" fmla="*/ 24671 h 225959"/>
              <a:gd name="connsiteX64" fmla="*/ 475387 w 1829675"/>
              <a:gd name="connsiteY64" fmla="*/ 46124 h 225959"/>
              <a:gd name="connsiteX65" fmla="*/ 475387 w 1829675"/>
              <a:gd name="connsiteY65" fmla="*/ 72541 h 225959"/>
              <a:gd name="connsiteX66" fmla="*/ 455254 w 1829675"/>
              <a:gd name="connsiteY66" fmla="*/ 72541 h 225959"/>
              <a:gd name="connsiteX67" fmla="*/ 455254 w 1829675"/>
              <a:gd name="connsiteY67" fmla="*/ 101717 h 225959"/>
              <a:gd name="connsiteX68" fmla="*/ 475387 w 1829675"/>
              <a:gd name="connsiteY68" fmla="*/ 101717 h 225959"/>
              <a:gd name="connsiteX69" fmla="*/ 475387 w 1829675"/>
              <a:gd name="connsiteY69" fmla="*/ 187436 h 225959"/>
              <a:gd name="connsiteX70" fmla="*/ 513363 w 1829675"/>
              <a:gd name="connsiteY70" fmla="*/ 224734 h 225959"/>
              <a:gd name="connsiteX71" fmla="*/ 547876 w 1829675"/>
              <a:gd name="connsiteY71" fmla="*/ 217869 h 225959"/>
              <a:gd name="connsiteX72" fmla="*/ 547876 w 1829675"/>
              <a:gd name="connsiteY72" fmla="*/ 190287 h 225959"/>
              <a:gd name="connsiteX73" fmla="*/ 535506 w 1829675"/>
              <a:gd name="connsiteY73" fmla="*/ 192401 h 225959"/>
              <a:gd name="connsiteX74" fmla="*/ 521682 w 1829675"/>
              <a:gd name="connsiteY74" fmla="*/ 187774 h 225959"/>
              <a:gd name="connsiteX75" fmla="*/ 518590 w 1829675"/>
              <a:gd name="connsiteY75" fmla="*/ 173247 h 225959"/>
              <a:gd name="connsiteX76" fmla="*/ 518590 w 1829675"/>
              <a:gd name="connsiteY76" fmla="*/ 101778 h 225959"/>
              <a:gd name="connsiteX77" fmla="*/ 547721 w 1829675"/>
              <a:gd name="connsiteY77" fmla="*/ 101778 h 225959"/>
              <a:gd name="connsiteX78" fmla="*/ 547721 w 1829675"/>
              <a:gd name="connsiteY78" fmla="*/ 72602 h 225959"/>
              <a:gd name="connsiteX79" fmla="*/ 518620 w 1829675"/>
              <a:gd name="connsiteY79" fmla="*/ 72602 h 225959"/>
              <a:gd name="connsiteX80" fmla="*/ 518620 w 1829675"/>
              <a:gd name="connsiteY80" fmla="*/ 15323 h 225959"/>
              <a:gd name="connsiteX81" fmla="*/ 505323 w 1829675"/>
              <a:gd name="connsiteY81" fmla="*/ 24793 h 225959"/>
              <a:gd name="connsiteX82" fmla="*/ 565534 w 1829675"/>
              <a:gd name="connsiteY82" fmla="*/ 80142 h 225959"/>
              <a:gd name="connsiteX83" fmla="*/ 565534 w 1829675"/>
              <a:gd name="connsiteY83" fmla="*/ 80142 h 225959"/>
              <a:gd name="connsiteX84" fmla="*/ 550257 w 1829675"/>
              <a:gd name="connsiteY84" fmla="*/ 111340 h 225959"/>
              <a:gd name="connsiteX85" fmla="*/ 566400 w 1829675"/>
              <a:gd name="connsiteY85" fmla="*/ 142937 h 225959"/>
              <a:gd name="connsiteX86" fmla="*/ 620953 w 1829675"/>
              <a:gd name="connsiteY86" fmla="*/ 161325 h 225959"/>
              <a:gd name="connsiteX87" fmla="*/ 646683 w 1829675"/>
              <a:gd name="connsiteY87" fmla="*/ 168037 h 225959"/>
              <a:gd name="connsiteX88" fmla="*/ 654229 w 1829675"/>
              <a:gd name="connsiteY88" fmla="*/ 179530 h 225959"/>
              <a:gd name="connsiteX89" fmla="*/ 646343 w 1829675"/>
              <a:gd name="connsiteY89" fmla="*/ 192279 h 225959"/>
              <a:gd name="connsiteX90" fmla="*/ 625777 w 1829675"/>
              <a:gd name="connsiteY90" fmla="*/ 196906 h 225959"/>
              <a:gd name="connsiteX91" fmla="*/ 600202 w 1829675"/>
              <a:gd name="connsiteY91" fmla="*/ 190011 h 225959"/>
              <a:gd name="connsiteX92" fmla="*/ 589285 w 1829675"/>
              <a:gd name="connsiteY92" fmla="*/ 172757 h 225959"/>
              <a:gd name="connsiteX93" fmla="*/ 556319 w 1829675"/>
              <a:gd name="connsiteY93" fmla="*/ 172757 h 225959"/>
              <a:gd name="connsiteX94" fmla="*/ 556319 w 1829675"/>
              <a:gd name="connsiteY94" fmla="*/ 222405 h 225959"/>
              <a:gd name="connsiteX95" fmla="*/ 588914 w 1829675"/>
              <a:gd name="connsiteY95" fmla="*/ 222405 h 225959"/>
              <a:gd name="connsiteX96" fmla="*/ 588914 w 1829675"/>
              <a:gd name="connsiteY96" fmla="*/ 211157 h 225959"/>
              <a:gd name="connsiteX97" fmla="*/ 592749 w 1829675"/>
              <a:gd name="connsiteY97" fmla="*/ 215294 h 225959"/>
              <a:gd name="connsiteX98" fmla="*/ 629859 w 1829675"/>
              <a:gd name="connsiteY98" fmla="*/ 225960 h 225959"/>
              <a:gd name="connsiteX99" fmla="*/ 675444 w 1829675"/>
              <a:gd name="connsiteY99" fmla="*/ 211831 h 225959"/>
              <a:gd name="connsiteX100" fmla="*/ 691339 w 1829675"/>
              <a:gd name="connsiteY100" fmla="*/ 175729 h 225959"/>
              <a:gd name="connsiteX101" fmla="*/ 683020 w 1829675"/>
              <a:gd name="connsiteY101" fmla="*/ 149220 h 225959"/>
              <a:gd name="connsiteX102" fmla="*/ 660723 w 1829675"/>
              <a:gd name="connsiteY102" fmla="*/ 133345 h 225959"/>
              <a:gd name="connsiteX103" fmla="*/ 617211 w 1829675"/>
              <a:gd name="connsiteY103" fmla="*/ 123384 h 225959"/>
              <a:gd name="connsiteX104" fmla="*/ 593553 w 1829675"/>
              <a:gd name="connsiteY104" fmla="*/ 117561 h 225959"/>
              <a:gd name="connsiteX105" fmla="*/ 587863 w 1829675"/>
              <a:gd name="connsiteY105" fmla="*/ 108735 h 225959"/>
              <a:gd name="connsiteX106" fmla="*/ 612015 w 1829675"/>
              <a:gd name="connsiteY106" fmla="*/ 94546 h 225959"/>
              <a:gd name="connsiteX107" fmla="*/ 648136 w 1829675"/>
              <a:gd name="connsiteY107" fmla="*/ 110942 h 225959"/>
              <a:gd name="connsiteX108" fmla="*/ 680701 w 1829675"/>
              <a:gd name="connsiteY108" fmla="*/ 110942 h 225959"/>
              <a:gd name="connsiteX109" fmla="*/ 680701 w 1829675"/>
              <a:gd name="connsiteY109" fmla="*/ 69722 h 225959"/>
              <a:gd name="connsiteX110" fmla="*/ 648971 w 1829675"/>
              <a:gd name="connsiteY110" fmla="*/ 69722 h 225959"/>
              <a:gd name="connsiteX111" fmla="*/ 648971 w 1829675"/>
              <a:gd name="connsiteY111" fmla="*/ 76188 h 225959"/>
              <a:gd name="connsiteX112" fmla="*/ 645879 w 1829675"/>
              <a:gd name="connsiteY112" fmla="*/ 74901 h 225959"/>
              <a:gd name="connsiteX113" fmla="*/ 606665 w 1829675"/>
              <a:gd name="connsiteY113" fmla="*/ 67423 h 225959"/>
              <a:gd name="connsiteX114" fmla="*/ 565534 w 1829675"/>
              <a:gd name="connsiteY114" fmla="*/ 80295 h 225959"/>
              <a:gd name="connsiteX115" fmla="*/ 826267 w 1829675"/>
              <a:gd name="connsiteY115" fmla="*/ 222374 h 225959"/>
              <a:gd name="connsiteX116" fmla="*/ 897210 w 1829675"/>
              <a:gd name="connsiteY116" fmla="*/ 33344 h 225959"/>
              <a:gd name="connsiteX117" fmla="*/ 897210 w 1829675"/>
              <a:gd name="connsiteY117" fmla="*/ 222221 h 225959"/>
              <a:gd name="connsiteX118" fmla="*/ 920497 w 1829675"/>
              <a:gd name="connsiteY118" fmla="*/ 222221 h 225959"/>
              <a:gd name="connsiteX119" fmla="*/ 920497 w 1829675"/>
              <a:gd name="connsiteY119" fmla="*/ 1563 h 225959"/>
              <a:gd name="connsiteX120" fmla="*/ 885273 w 1829675"/>
              <a:gd name="connsiteY120" fmla="*/ 1563 h 225959"/>
              <a:gd name="connsiteX121" fmla="*/ 820917 w 1829675"/>
              <a:gd name="connsiteY121" fmla="*/ 176250 h 225959"/>
              <a:gd name="connsiteX122" fmla="*/ 756561 w 1829675"/>
              <a:gd name="connsiteY122" fmla="*/ 1563 h 225959"/>
              <a:gd name="connsiteX123" fmla="*/ 721306 w 1829675"/>
              <a:gd name="connsiteY123" fmla="*/ 1563 h 225959"/>
              <a:gd name="connsiteX124" fmla="*/ 721306 w 1829675"/>
              <a:gd name="connsiteY124" fmla="*/ 222221 h 225959"/>
              <a:gd name="connsiteX125" fmla="*/ 744624 w 1829675"/>
              <a:gd name="connsiteY125" fmla="*/ 222221 h 225959"/>
              <a:gd name="connsiteX126" fmla="*/ 744624 w 1829675"/>
              <a:gd name="connsiteY126" fmla="*/ 33191 h 225959"/>
              <a:gd name="connsiteX127" fmla="*/ 815567 w 1829675"/>
              <a:gd name="connsiteY127" fmla="*/ 222221 h 225959"/>
              <a:gd name="connsiteX128" fmla="*/ 1013490 w 1829675"/>
              <a:gd name="connsiteY128" fmla="*/ 68864 h 225959"/>
              <a:gd name="connsiteX129" fmla="*/ 1081897 w 1829675"/>
              <a:gd name="connsiteY129" fmla="*/ 143887 h 225959"/>
              <a:gd name="connsiteX130" fmla="*/ 1081897 w 1829675"/>
              <a:gd name="connsiteY130" fmla="*/ 151671 h 225959"/>
              <a:gd name="connsiteX131" fmla="*/ 967195 w 1829675"/>
              <a:gd name="connsiteY131" fmla="*/ 151671 h 225959"/>
              <a:gd name="connsiteX132" fmla="*/ 1016088 w 1829675"/>
              <a:gd name="connsiteY132" fmla="*/ 205058 h 225959"/>
              <a:gd name="connsiteX133" fmla="*/ 1056569 w 1829675"/>
              <a:gd name="connsiteY133" fmla="*/ 178794 h 225959"/>
              <a:gd name="connsiteX134" fmla="*/ 1080753 w 1829675"/>
              <a:gd name="connsiteY134" fmla="*/ 178794 h 225959"/>
              <a:gd name="connsiteX135" fmla="*/ 1015810 w 1829675"/>
              <a:gd name="connsiteY135" fmla="*/ 224979 h 225959"/>
              <a:gd name="connsiteX136" fmla="*/ 942145 w 1829675"/>
              <a:gd name="connsiteY136" fmla="*/ 148362 h 225959"/>
              <a:gd name="connsiteX137" fmla="*/ 942145 w 1829675"/>
              <a:gd name="connsiteY137" fmla="*/ 146032 h 225959"/>
              <a:gd name="connsiteX138" fmla="*/ 1013490 w 1829675"/>
              <a:gd name="connsiteY138" fmla="*/ 68710 h 225959"/>
              <a:gd name="connsiteX139" fmla="*/ 1057157 w 1829675"/>
              <a:gd name="connsiteY139" fmla="*/ 132180 h 225959"/>
              <a:gd name="connsiteX140" fmla="*/ 1013490 w 1829675"/>
              <a:gd name="connsiteY140" fmla="*/ 88631 h 225959"/>
              <a:gd name="connsiteX141" fmla="*/ 967968 w 1829675"/>
              <a:gd name="connsiteY141" fmla="*/ 132180 h 225959"/>
              <a:gd name="connsiteX142" fmla="*/ 1222856 w 1829675"/>
              <a:gd name="connsiteY142" fmla="*/ 1563 h 225959"/>
              <a:gd name="connsiteX143" fmla="*/ 1247194 w 1829675"/>
              <a:gd name="connsiteY143" fmla="*/ 1563 h 225959"/>
              <a:gd name="connsiteX144" fmla="*/ 1247194 w 1829675"/>
              <a:gd name="connsiteY144" fmla="*/ 222221 h 225959"/>
              <a:gd name="connsiteX145" fmla="*/ 1222856 w 1829675"/>
              <a:gd name="connsiteY145" fmla="*/ 222221 h 225959"/>
              <a:gd name="connsiteX146" fmla="*/ 1222856 w 1829675"/>
              <a:gd name="connsiteY146" fmla="*/ 196140 h 225959"/>
              <a:gd name="connsiteX147" fmla="*/ 1170746 w 1829675"/>
              <a:gd name="connsiteY147" fmla="*/ 224703 h 225959"/>
              <a:gd name="connsiteX148" fmla="*/ 1101999 w 1829675"/>
              <a:gd name="connsiteY148" fmla="*/ 149679 h 225959"/>
              <a:gd name="connsiteX149" fmla="*/ 1101999 w 1829675"/>
              <a:gd name="connsiteY149" fmla="*/ 147350 h 225959"/>
              <a:gd name="connsiteX150" fmla="*/ 1173128 w 1829675"/>
              <a:gd name="connsiteY150" fmla="*/ 68588 h 225959"/>
              <a:gd name="connsiteX151" fmla="*/ 1222918 w 1829675"/>
              <a:gd name="connsiteY151" fmla="*/ 95434 h 225959"/>
              <a:gd name="connsiteX152" fmla="*/ 1223722 w 1829675"/>
              <a:gd name="connsiteY152" fmla="*/ 145603 h 225959"/>
              <a:gd name="connsiteX153" fmla="*/ 1175385 w 1829675"/>
              <a:gd name="connsiteY153" fmla="*/ 88753 h 225959"/>
              <a:gd name="connsiteX154" fmla="*/ 1127049 w 1829675"/>
              <a:gd name="connsiteY154" fmla="*/ 146462 h 225959"/>
              <a:gd name="connsiteX155" fmla="*/ 1127049 w 1829675"/>
              <a:gd name="connsiteY155" fmla="*/ 148760 h 225959"/>
              <a:gd name="connsiteX156" fmla="*/ 1173437 w 1829675"/>
              <a:gd name="connsiteY156" fmla="*/ 205028 h 225959"/>
              <a:gd name="connsiteX157" fmla="*/ 1223784 w 1829675"/>
              <a:gd name="connsiteY157" fmla="*/ 147902 h 225959"/>
              <a:gd name="connsiteX158" fmla="*/ 1276573 w 1829675"/>
              <a:gd name="connsiteY158" fmla="*/ 222221 h 225959"/>
              <a:gd name="connsiteX159" fmla="*/ 1300726 w 1829675"/>
              <a:gd name="connsiteY159" fmla="*/ 222221 h 225959"/>
              <a:gd name="connsiteX160" fmla="*/ 1300726 w 1829675"/>
              <a:gd name="connsiteY160" fmla="*/ 72572 h 225959"/>
              <a:gd name="connsiteX161" fmla="*/ 1276573 w 1829675"/>
              <a:gd name="connsiteY161" fmla="*/ 72572 h 225959"/>
              <a:gd name="connsiteX162" fmla="*/ 1288665 w 1829675"/>
              <a:gd name="connsiteY162" fmla="*/ 21269 h 225959"/>
              <a:gd name="connsiteX163" fmla="*/ 1304654 w 1829675"/>
              <a:gd name="connsiteY163" fmla="*/ 37175 h 225959"/>
              <a:gd name="connsiteX164" fmla="*/ 1288603 w 1829675"/>
              <a:gd name="connsiteY164" fmla="*/ 53019 h 225959"/>
              <a:gd name="connsiteX165" fmla="*/ 1272615 w 1829675"/>
              <a:gd name="connsiteY165" fmla="*/ 37113 h 225959"/>
              <a:gd name="connsiteX166" fmla="*/ 1288665 w 1829675"/>
              <a:gd name="connsiteY166" fmla="*/ 21269 h 225959"/>
              <a:gd name="connsiteX167" fmla="*/ 1398760 w 1829675"/>
              <a:gd name="connsiteY167" fmla="*/ 204905 h 225959"/>
              <a:gd name="connsiteX168" fmla="*/ 1348970 w 1829675"/>
              <a:gd name="connsiteY168" fmla="*/ 148362 h 225959"/>
              <a:gd name="connsiteX169" fmla="*/ 1348970 w 1829675"/>
              <a:gd name="connsiteY169" fmla="*/ 146032 h 225959"/>
              <a:gd name="connsiteX170" fmla="*/ 1397894 w 1829675"/>
              <a:gd name="connsiteY170" fmla="*/ 88631 h 225959"/>
              <a:gd name="connsiteX171" fmla="*/ 1440107 w 1829675"/>
              <a:gd name="connsiteY171" fmla="*/ 121515 h 225959"/>
              <a:gd name="connsiteX172" fmla="*/ 1463982 w 1829675"/>
              <a:gd name="connsiteY172" fmla="*/ 121515 h 225959"/>
              <a:gd name="connsiteX173" fmla="*/ 1397832 w 1829675"/>
              <a:gd name="connsiteY173" fmla="*/ 68710 h 225959"/>
              <a:gd name="connsiteX174" fmla="*/ 1323858 w 1829675"/>
              <a:gd name="connsiteY174" fmla="*/ 146032 h 225959"/>
              <a:gd name="connsiteX175" fmla="*/ 1323858 w 1829675"/>
              <a:gd name="connsiteY175" fmla="*/ 148362 h 225959"/>
              <a:gd name="connsiteX176" fmla="*/ 1398389 w 1829675"/>
              <a:gd name="connsiteY176" fmla="*/ 224979 h 225959"/>
              <a:gd name="connsiteX177" fmla="*/ 1464786 w 1829675"/>
              <a:gd name="connsiteY177" fmla="*/ 168129 h 225959"/>
              <a:gd name="connsiteX178" fmla="*/ 1442365 w 1829675"/>
              <a:gd name="connsiteY178" fmla="*/ 168129 h 225959"/>
              <a:gd name="connsiteX179" fmla="*/ 1398698 w 1829675"/>
              <a:gd name="connsiteY179" fmla="*/ 204905 h 225959"/>
              <a:gd name="connsiteX180" fmla="*/ 1500103 w 1829675"/>
              <a:gd name="connsiteY180" fmla="*/ 21269 h 225959"/>
              <a:gd name="connsiteX181" fmla="*/ 1484052 w 1829675"/>
              <a:gd name="connsiteY181" fmla="*/ 37113 h 225959"/>
              <a:gd name="connsiteX182" fmla="*/ 1500041 w 1829675"/>
              <a:gd name="connsiteY182" fmla="*/ 53019 h 225959"/>
              <a:gd name="connsiteX183" fmla="*/ 1516091 w 1829675"/>
              <a:gd name="connsiteY183" fmla="*/ 37175 h 225959"/>
              <a:gd name="connsiteX184" fmla="*/ 1516091 w 1829675"/>
              <a:gd name="connsiteY184" fmla="*/ 37113 h 225959"/>
              <a:gd name="connsiteX185" fmla="*/ 1500103 w 1829675"/>
              <a:gd name="connsiteY185" fmla="*/ 21269 h 225959"/>
              <a:gd name="connsiteX186" fmla="*/ 1488042 w 1829675"/>
              <a:gd name="connsiteY186" fmla="*/ 72572 h 225959"/>
              <a:gd name="connsiteX187" fmla="*/ 1512257 w 1829675"/>
              <a:gd name="connsiteY187" fmla="*/ 72572 h 225959"/>
              <a:gd name="connsiteX188" fmla="*/ 1512257 w 1829675"/>
              <a:gd name="connsiteY188" fmla="*/ 222221 h 225959"/>
              <a:gd name="connsiteX189" fmla="*/ 1488073 w 1829675"/>
              <a:gd name="connsiteY189" fmla="*/ 222221 h 225959"/>
              <a:gd name="connsiteX190" fmla="*/ 1614682 w 1829675"/>
              <a:gd name="connsiteY190" fmla="*/ 68710 h 225959"/>
              <a:gd name="connsiteX191" fmla="*/ 1565758 w 1829675"/>
              <a:gd name="connsiteY191" fmla="*/ 95251 h 225959"/>
              <a:gd name="connsiteX192" fmla="*/ 1565758 w 1829675"/>
              <a:gd name="connsiteY192" fmla="*/ 72572 h 225959"/>
              <a:gd name="connsiteX193" fmla="*/ 1541605 w 1829675"/>
              <a:gd name="connsiteY193" fmla="*/ 72572 h 225959"/>
              <a:gd name="connsiteX194" fmla="*/ 1541605 w 1829675"/>
              <a:gd name="connsiteY194" fmla="*/ 222221 h 225959"/>
              <a:gd name="connsiteX195" fmla="*/ 1565758 w 1829675"/>
              <a:gd name="connsiteY195" fmla="*/ 222221 h 225959"/>
              <a:gd name="connsiteX196" fmla="*/ 1565758 w 1829675"/>
              <a:gd name="connsiteY196" fmla="*/ 130740 h 225959"/>
              <a:gd name="connsiteX197" fmla="*/ 1608280 w 1829675"/>
              <a:gd name="connsiteY197" fmla="*/ 89489 h 225959"/>
              <a:gd name="connsiteX198" fmla="*/ 1644092 w 1829675"/>
              <a:gd name="connsiteY198" fmla="*/ 127859 h 225959"/>
              <a:gd name="connsiteX199" fmla="*/ 1644092 w 1829675"/>
              <a:gd name="connsiteY199" fmla="*/ 222221 h 225959"/>
              <a:gd name="connsiteX200" fmla="*/ 1668245 w 1829675"/>
              <a:gd name="connsiteY200" fmla="*/ 222221 h 225959"/>
              <a:gd name="connsiteX201" fmla="*/ 1668245 w 1829675"/>
              <a:gd name="connsiteY201" fmla="*/ 129606 h 225959"/>
              <a:gd name="connsiteX202" fmla="*/ 1614682 w 1829675"/>
              <a:gd name="connsiteY202" fmla="*/ 68710 h 225959"/>
              <a:gd name="connsiteX203" fmla="*/ 1829676 w 1829675"/>
              <a:gd name="connsiteY203" fmla="*/ 151457 h 225959"/>
              <a:gd name="connsiteX204" fmla="*/ 1714942 w 1829675"/>
              <a:gd name="connsiteY204" fmla="*/ 151457 h 225959"/>
              <a:gd name="connsiteX205" fmla="*/ 1763866 w 1829675"/>
              <a:gd name="connsiteY205" fmla="*/ 204844 h 225959"/>
              <a:gd name="connsiteX206" fmla="*/ 1804348 w 1829675"/>
              <a:gd name="connsiteY206" fmla="*/ 178579 h 225959"/>
              <a:gd name="connsiteX207" fmla="*/ 1828501 w 1829675"/>
              <a:gd name="connsiteY207" fmla="*/ 178579 h 225959"/>
              <a:gd name="connsiteX208" fmla="*/ 1763557 w 1829675"/>
              <a:gd name="connsiteY208" fmla="*/ 224764 h 225959"/>
              <a:gd name="connsiteX209" fmla="*/ 1689862 w 1829675"/>
              <a:gd name="connsiteY209" fmla="*/ 148147 h 225959"/>
              <a:gd name="connsiteX210" fmla="*/ 1689862 w 1829675"/>
              <a:gd name="connsiteY210" fmla="*/ 145818 h 225959"/>
              <a:gd name="connsiteX211" fmla="*/ 1761207 w 1829675"/>
              <a:gd name="connsiteY211" fmla="*/ 68496 h 225959"/>
              <a:gd name="connsiteX212" fmla="*/ 1829645 w 1829675"/>
              <a:gd name="connsiteY212" fmla="*/ 143519 h 225959"/>
              <a:gd name="connsiteX213" fmla="*/ 1804935 w 1829675"/>
              <a:gd name="connsiteY213" fmla="*/ 132119 h 225959"/>
              <a:gd name="connsiteX214" fmla="*/ 1761238 w 1829675"/>
              <a:gd name="connsiteY214" fmla="*/ 88570 h 225959"/>
              <a:gd name="connsiteX215" fmla="*/ 1715808 w 1829675"/>
              <a:gd name="connsiteY215" fmla="*/ 132119 h 225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Lst>
            <a:rect l="l" t="t" r="r" b="b"/>
            <a:pathLst>
              <a:path w="1829675" h="225959">
                <a:moveTo>
                  <a:pt x="0" y="1563"/>
                </a:moveTo>
                <a:lnTo>
                  <a:pt x="199191" y="1563"/>
                </a:lnTo>
                <a:lnTo>
                  <a:pt x="199191" y="62857"/>
                </a:lnTo>
                <a:lnTo>
                  <a:pt x="167740" y="62857"/>
                </a:lnTo>
                <a:cubicBezTo>
                  <a:pt x="167740" y="60099"/>
                  <a:pt x="167740" y="36715"/>
                  <a:pt x="167740" y="36715"/>
                </a:cubicBezTo>
                <a:lnTo>
                  <a:pt x="125341" y="36715"/>
                </a:lnTo>
                <a:lnTo>
                  <a:pt x="125341" y="191267"/>
                </a:lnTo>
                <a:lnTo>
                  <a:pt x="159576" y="191267"/>
                </a:lnTo>
                <a:lnTo>
                  <a:pt x="159576" y="222221"/>
                </a:lnTo>
                <a:lnTo>
                  <a:pt x="39121" y="222221"/>
                </a:lnTo>
                <a:lnTo>
                  <a:pt x="39121" y="191267"/>
                </a:lnTo>
                <a:lnTo>
                  <a:pt x="73355" y="191267"/>
                </a:lnTo>
                <a:lnTo>
                  <a:pt x="73355" y="36776"/>
                </a:lnTo>
                <a:lnTo>
                  <a:pt x="31884" y="36776"/>
                </a:lnTo>
                <a:lnTo>
                  <a:pt x="31884" y="87252"/>
                </a:lnTo>
                <a:lnTo>
                  <a:pt x="0" y="87252"/>
                </a:lnTo>
                <a:lnTo>
                  <a:pt x="0" y="1563"/>
                </a:lnTo>
                <a:moveTo>
                  <a:pt x="262032" y="72572"/>
                </a:moveTo>
                <a:lnTo>
                  <a:pt x="262032" y="101748"/>
                </a:lnTo>
                <a:lnTo>
                  <a:pt x="286432" y="101748"/>
                </a:lnTo>
                <a:lnTo>
                  <a:pt x="286432" y="177752"/>
                </a:lnTo>
                <a:lnTo>
                  <a:pt x="284947" y="178825"/>
                </a:lnTo>
                <a:cubicBezTo>
                  <a:pt x="274216" y="186701"/>
                  <a:pt x="264073" y="190716"/>
                  <a:pt x="254795" y="190716"/>
                </a:cubicBezTo>
                <a:cubicBezTo>
                  <a:pt x="247373" y="190716"/>
                  <a:pt x="242023" y="188846"/>
                  <a:pt x="238930" y="185107"/>
                </a:cubicBezTo>
                <a:cubicBezTo>
                  <a:pt x="235838" y="181368"/>
                  <a:pt x="234477" y="175576"/>
                  <a:pt x="234477" y="166719"/>
                </a:cubicBezTo>
                <a:lnTo>
                  <a:pt x="234477" y="72572"/>
                </a:lnTo>
                <a:lnTo>
                  <a:pt x="167554" y="72572"/>
                </a:lnTo>
                <a:lnTo>
                  <a:pt x="167554" y="101748"/>
                </a:lnTo>
                <a:lnTo>
                  <a:pt x="191305" y="101748"/>
                </a:lnTo>
                <a:lnTo>
                  <a:pt x="191305" y="179621"/>
                </a:lnTo>
                <a:cubicBezTo>
                  <a:pt x="191305" y="194025"/>
                  <a:pt x="195325" y="205273"/>
                  <a:pt x="203242" y="213027"/>
                </a:cubicBezTo>
                <a:cubicBezTo>
                  <a:pt x="211159" y="220780"/>
                  <a:pt x="222416" y="224703"/>
                  <a:pt x="236642" y="224703"/>
                </a:cubicBezTo>
                <a:cubicBezTo>
                  <a:pt x="252538" y="224325"/>
                  <a:pt x="267933" y="219115"/>
                  <a:pt x="280742" y="209778"/>
                </a:cubicBezTo>
                <a:lnTo>
                  <a:pt x="286432" y="205886"/>
                </a:lnTo>
                <a:lnTo>
                  <a:pt x="286432" y="222435"/>
                </a:lnTo>
                <a:lnTo>
                  <a:pt x="347417" y="222435"/>
                </a:lnTo>
                <a:lnTo>
                  <a:pt x="347417" y="193443"/>
                </a:lnTo>
                <a:lnTo>
                  <a:pt x="329759" y="193443"/>
                </a:lnTo>
                <a:lnTo>
                  <a:pt x="329759" y="72572"/>
                </a:lnTo>
                <a:lnTo>
                  <a:pt x="262032" y="72572"/>
                </a:lnTo>
                <a:moveTo>
                  <a:pt x="392290" y="15477"/>
                </a:moveTo>
                <a:lnTo>
                  <a:pt x="392290" y="15477"/>
                </a:lnTo>
                <a:cubicBezTo>
                  <a:pt x="382536" y="26128"/>
                  <a:pt x="377337" y="40115"/>
                  <a:pt x="377786" y="54490"/>
                </a:cubicBezTo>
                <a:lnTo>
                  <a:pt x="377786" y="72511"/>
                </a:lnTo>
                <a:lnTo>
                  <a:pt x="356509" y="72511"/>
                </a:lnTo>
                <a:lnTo>
                  <a:pt x="356509" y="101686"/>
                </a:lnTo>
                <a:lnTo>
                  <a:pt x="377786" y="101686"/>
                </a:lnTo>
                <a:lnTo>
                  <a:pt x="377786" y="193382"/>
                </a:lnTo>
                <a:lnTo>
                  <a:pt x="356478" y="193382"/>
                </a:lnTo>
                <a:lnTo>
                  <a:pt x="356478" y="222374"/>
                </a:lnTo>
                <a:lnTo>
                  <a:pt x="446162" y="222374"/>
                </a:lnTo>
                <a:lnTo>
                  <a:pt x="446162" y="193382"/>
                </a:lnTo>
                <a:lnTo>
                  <a:pt x="421267" y="193382"/>
                </a:lnTo>
                <a:lnTo>
                  <a:pt x="421267" y="101686"/>
                </a:lnTo>
                <a:lnTo>
                  <a:pt x="446162" y="101686"/>
                </a:lnTo>
                <a:lnTo>
                  <a:pt x="446162" y="72511"/>
                </a:lnTo>
                <a:lnTo>
                  <a:pt x="421267" y="72511"/>
                </a:lnTo>
                <a:lnTo>
                  <a:pt x="421267" y="51732"/>
                </a:lnTo>
                <a:cubicBezTo>
                  <a:pt x="421267" y="30800"/>
                  <a:pt x="430359" y="26387"/>
                  <a:pt x="437998" y="26387"/>
                </a:cubicBezTo>
                <a:cubicBezTo>
                  <a:pt x="444739" y="26387"/>
                  <a:pt x="450059" y="31321"/>
                  <a:pt x="453801" y="40944"/>
                </a:cubicBezTo>
                <a:lnTo>
                  <a:pt x="483551" y="17928"/>
                </a:lnTo>
                <a:cubicBezTo>
                  <a:pt x="473407" y="6129"/>
                  <a:pt x="457419" y="0"/>
                  <a:pt x="435709" y="0"/>
                </a:cubicBezTo>
                <a:cubicBezTo>
                  <a:pt x="416443" y="0"/>
                  <a:pt x="401846" y="5210"/>
                  <a:pt x="392414" y="15477"/>
                </a:cubicBezTo>
                <a:moveTo>
                  <a:pt x="505446" y="24671"/>
                </a:moveTo>
                <a:lnTo>
                  <a:pt x="475387" y="46124"/>
                </a:lnTo>
                <a:lnTo>
                  <a:pt x="475387" y="72541"/>
                </a:lnTo>
                <a:lnTo>
                  <a:pt x="455254" y="72541"/>
                </a:lnTo>
                <a:lnTo>
                  <a:pt x="455254" y="101717"/>
                </a:lnTo>
                <a:lnTo>
                  <a:pt x="475387" y="101717"/>
                </a:lnTo>
                <a:lnTo>
                  <a:pt x="475387" y="187436"/>
                </a:lnTo>
                <a:cubicBezTo>
                  <a:pt x="475387" y="212873"/>
                  <a:pt x="487448" y="224734"/>
                  <a:pt x="513363" y="224734"/>
                </a:cubicBezTo>
                <a:cubicBezTo>
                  <a:pt x="525195" y="224576"/>
                  <a:pt x="536897" y="222248"/>
                  <a:pt x="547876" y="217869"/>
                </a:cubicBezTo>
                <a:lnTo>
                  <a:pt x="547876" y="190287"/>
                </a:lnTo>
                <a:cubicBezTo>
                  <a:pt x="543868" y="191546"/>
                  <a:pt x="539709" y="192258"/>
                  <a:pt x="535506" y="192401"/>
                </a:cubicBezTo>
                <a:cubicBezTo>
                  <a:pt x="528517" y="192401"/>
                  <a:pt x="524032" y="190900"/>
                  <a:pt x="521682" y="187774"/>
                </a:cubicBezTo>
                <a:cubicBezTo>
                  <a:pt x="519332" y="184648"/>
                  <a:pt x="518590" y="180357"/>
                  <a:pt x="518590" y="173247"/>
                </a:cubicBezTo>
                <a:lnTo>
                  <a:pt x="518590" y="101778"/>
                </a:lnTo>
                <a:lnTo>
                  <a:pt x="547721" y="101778"/>
                </a:lnTo>
                <a:lnTo>
                  <a:pt x="547721" y="72602"/>
                </a:lnTo>
                <a:lnTo>
                  <a:pt x="518620" y="72602"/>
                </a:lnTo>
                <a:lnTo>
                  <a:pt x="518620" y="15323"/>
                </a:lnTo>
                <a:cubicBezTo>
                  <a:pt x="515095" y="17867"/>
                  <a:pt x="505323" y="24793"/>
                  <a:pt x="505323" y="24793"/>
                </a:cubicBezTo>
                <a:moveTo>
                  <a:pt x="565534" y="80142"/>
                </a:moveTo>
                <a:lnTo>
                  <a:pt x="565534" y="80142"/>
                </a:lnTo>
                <a:cubicBezTo>
                  <a:pt x="555867" y="87655"/>
                  <a:pt x="550229" y="99164"/>
                  <a:pt x="550257" y="111340"/>
                </a:cubicBezTo>
                <a:cubicBezTo>
                  <a:pt x="550010" y="123875"/>
                  <a:pt x="556059" y="135714"/>
                  <a:pt x="566400" y="142937"/>
                </a:cubicBezTo>
                <a:cubicBezTo>
                  <a:pt x="577410" y="151059"/>
                  <a:pt x="595749" y="157219"/>
                  <a:pt x="620953" y="161325"/>
                </a:cubicBezTo>
                <a:cubicBezTo>
                  <a:pt x="633725" y="163409"/>
                  <a:pt x="642137" y="165616"/>
                  <a:pt x="646683" y="168037"/>
                </a:cubicBezTo>
                <a:cubicBezTo>
                  <a:pt x="651272" y="170050"/>
                  <a:pt x="654229" y="174556"/>
                  <a:pt x="654229" y="179530"/>
                </a:cubicBezTo>
                <a:cubicBezTo>
                  <a:pt x="654124" y="184881"/>
                  <a:pt x="651108" y="189759"/>
                  <a:pt x="646343" y="192279"/>
                </a:cubicBezTo>
                <a:cubicBezTo>
                  <a:pt x="640046" y="195667"/>
                  <a:pt x="632930" y="197268"/>
                  <a:pt x="625777" y="196906"/>
                </a:cubicBezTo>
                <a:cubicBezTo>
                  <a:pt x="616744" y="197224"/>
                  <a:pt x="607828" y="194820"/>
                  <a:pt x="600202" y="190011"/>
                </a:cubicBezTo>
                <a:cubicBezTo>
                  <a:pt x="594128" y="186182"/>
                  <a:pt x="590117" y="179844"/>
                  <a:pt x="589285" y="172757"/>
                </a:cubicBezTo>
                <a:lnTo>
                  <a:pt x="556319" y="172757"/>
                </a:lnTo>
                <a:lnTo>
                  <a:pt x="556319" y="222405"/>
                </a:lnTo>
                <a:lnTo>
                  <a:pt x="588914" y="222405"/>
                </a:lnTo>
                <a:lnTo>
                  <a:pt x="588914" y="211157"/>
                </a:lnTo>
                <a:lnTo>
                  <a:pt x="592749" y="215294"/>
                </a:lnTo>
                <a:cubicBezTo>
                  <a:pt x="599274" y="222374"/>
                  <a:pt x="611768" y="225960"/>
                  <a:pt x="629859" y="225960"/>
                </a:cubicBezTo>
                <a:cubicBezTo>
                  <a:pt x="649497" y="225960"/>
                  <a:pt x="664836" y="221209"/>
                  <a:pt x="675444" y="211831"/>
                </a:cubicBezTo>
                <a:cubicBezTo>
                  <a:pt x="685896" y="202739"/>
                  <a:pt x="691723" y="189507"/>
                  <a:pt x="691339" y="175729"/>
                </a:cubicBezTo>
                <a:cubicBezTo>
                  <a:pt x="691574" y="166228"/>
                  <a:pt x="688652" y="156913"/>
                  <a:pt x="683020" y="149220"/>
                </a:cubicBezTo>
                <a:cubicBezTo>
                  <a:pt x="677373" y="141820"/>
                  <a:pt x="669602" y="136286"/>
                  <a:pt x="660723" y="133345"/>
                </a:cubicBezTo>
                <a:cubicBezTo>
                  <a:pt x="646494" y="128943"/>
                  <a:pt x="631947" y="125614"/>
                  <a:pt x="617211" y="123384"/>
                </a:cubicBezTo>
                <a:cubicBezTo>
                  <a:pt x="604531" y="121147"/>
                  <a:pt x="596800" y="119247"/>
                  <a:pt x="593553" y="117561"/>
                </a:cubicBezTo>
                <a:cubicBezTo>
                  <a:pt x="590065" y="115990"/>
                  <a:pt x="587835" y="112532"/>
                  <a:pt x="587863" y="108735"/>
                </a:cubicBezTo>
                <a:cubicBezTo>
                  <a:pt x="587863" y="99327"/>
                  <a:pt x="595996" y="94546"/>
                  <a:pt x="612015" y="94546"/>
                </a:cubicBezTo>
                <a:cubicBezTo>
                  <a:pt x="631808" y="94546"/>
                  <a:pt x="643931" y="100093"/>
                  <a:pt x="648136" y="110942"/>
                </a:cubicBezTo>
                <a:lnTo>
                  <a:pt x="680701" y="110942"/>
                </a:lnTo>
                <a:lnTo>
                  <a:pt x="680701" y="69722"/>
                </a:lnTo>
                <a:lnTo>
                  <a:pt x="648971" y="69722"/>
                </a:lnTo>
                <a:lnTo>
                  <a:pt x="648971" y="76188"/>
                </a:lnTo>
                <a:lnTo>
                  <a:pt x="645879" y="74901"/>
                </a:lnTo>
                <a:cubicBezTo>
                  <a:pt x="633444" y="69834"/>
                  <a:pt x="620109" y="67291"/>
                  <a:pt x="606665" y="67423"/>
                </a:cubicBezTo>
                <a:cubicBezTo>
                  <a:pt x="589594" y="67423"/>
                  <a:pt x="575740" y="71775"/>
                  <a:pt x="565534" y="80295"/>
                </a:cubicBezTo>
                <a:moveTo>
                  <a:pt x="826267" y="222374"/>
                </a:moveTo>
                <a:lnTo>
                  <a:pt x="897210" y="33344"/>
                </a:lnTo>
                <a:lnTo>
                  <a:pt x="897210" y="222221"/>
                </a:lnTo>
                <a:lnTo>
                  <a:pt x="920497" y="222221"/>
                </a:lnTo>
                <a:lnTo>
                  <a:pt x="920497" y="1563"/>
                </a:lnTo>
                <a:lnTo>
                  <a:pt x="885273" y="1563"/>
                </a:lnTo>
                <a:lnTo>
                  <a:pt x="820917" y="176250"/>
                </a:lnTo>
                <a:lnTo>
                  <a:pt x="756561" y="1563"/>
                </a:lnTo>
                <a:lnTo>
                  <a:pt x="721306" y="1563"/>
                </a:lnTo>
                <a:lnTo>
                  <a:pt x="721306" y="222221"/>
                </a:lnTo>
                <a:lnTo>
                  <a:pt x="744624" y="222221"/>
                </a:lnTo>
                <a:lnTo>
                  <a:pt x="744624" y="33191"/>
                </a:lnTo>
                <a:lnTo>
                  <a:pt x="815567" y="222221"/>
                </a:lnTo>
                <a:close/>
                <a:moveTo>
                  <a:pt x="1013490" y="68864"/>
                </a:moveTo>
                <a:cubicBezTo>
                  <a:pt x="1048714" y="68864"/>
                  <a:pt x="1081897" y="89918"/>
                  <a:pt x="1081897" y="143887"/>
                </a:cubicBezTo>
                <a:lnTo>
                  <a:pt x="1081897" y="151671"/>
                </a:lnTo>
                <a:lnTo>
                  <a:pt x="967195" y="151671"/>
                </a:lnTo>
                <a:cubicBezTo>
                  <a:pt x="968339" y="186027"/>
                  <a:pt x="984946" y="205058"/>
                  <a:pt x="1016088" y="205058"/>
                </a:cubicBezTo>
                <a:cubicBezTo>
                  <a:pt x="1039684" y="205058"/>
                  <a:pt x="1053384" y="196416"/>
                  <a:pt x="1056569" y="178794"/>
                </a:cubicBezTo>
                <a:lnTo>
                  <a:pt x="1080753" y="178794"/>
                </a:lnTo>
                <a:cubicBezTo>
                  <a:pt x="1075496" y="209104"/>
                  <a:pt x="1050168" y="224979"/>
                  <a:pt x="1015810" y="224979"/>
                </a:cubicBezTo>
                <a:cubicBezTo>
                  <a:pt x="972699" y="224979"/>
                  <a:pt x="942145" y="194976"/>
                  <a:pt x="942145" y="148362"/>
                </a:cubicBezTo>
                <a:lnTo>
                  <a:pt x="942145" y="146032"/>
                </a:lnTo>
                <a:cubicBezTo>
                  <a:pt x="942145" y="100461"/>
                  <a:pt x="971555" y="68710"/>
                  <a:pt x="1013490" y="68710"/>
                </a:cubicBezTo>
                <a:moveTo>
                  <a:pt x="1057157" y="132180"/>
                </a:moveTo>
                <a:cubicBezTo>
                  <a:pt x="1054838" y="101012"/>
                  <a:pt x="1038602" y="88631"/>
                  <a:pt x="1013490" y="88631"/>
                </a:cubicBezTo>
                <a:cubicBezTo>
                  <a:pt x="988379" y="88631"/>
                  <a:pt x="972143" y="105364"/>
                  <a:pt x="967968" y="132180"/>
                </a:cubicBezTo>
                <a:close/>
                <a:moveTo>
                  <a:pt x="1222856" y="1563"/>
                </a:moveTo>
                <a:lnTo>
                  <a:pt x="1247194" y="1563"/>
                </a:lnTo>
                <a:lnTo>
                  <a:pt x="1247194" y="222221"/>
                </a:lnTo>
                <a:lnTo>
                  <a:pt x="1222856" y="222221"/>
                </a:lnTo>
                <a:lnTo>
                  <a:pt x="1222856" y="196140"/>
                </a:lnTo>
                <a:cubicBezTo>
                  <a:pt x="1214135" y="210851"/>
                  <a:pt x="1192858" y="224703"/>
                  <a:pt x="1170746" y="224703"/>
                </a:cubicBezTo>
                <a:cubicBezTo>
                  <a:pt x="1130852" y="224703"/>
                  <a:pt x="1101999" y="196692"/>
                  <a:pt x="1101999" y="149679"/>
                </a:cubicBezTo>
                <a:lnTo>
                  <a:pt x="1101999" y="147350"/>
                </a:lnTo>
                <a:cubicBezTo>
                  <a:pt x="1101999" y="101196"/>
                  <a:pt x="1131131" y="68588"/>
                  <a:pt x="1173128" y="68588"/>
                </a:cubicBezTo>
                <a:cubicBezTo>
                  <a:pt x="1198456" y="68588"/>
                  <a:pt x="1214197" y="80847"/>
                  <a:pt x="1222918" y="95434"/>
                </a:cubicBezTo>
                <a:close/>
                <a:moveTo>
                  <a:pt x="1223722" y="145603"/>
                </a:moveTo>
                <a:cubicBezTo>
                  <a:pt x="1223722" y="106927"/>
                  <a:pt x="1205166" y="88753"/>
                  <a:pt x="1175385" y="88753"/>
                </a:cubicBezTo>
                <a:cubicBezTo>
                  <a:pt x="1145109" y="88753"/>
                  <a:pt x="1127049" y="109808"/>
                  <a:pt x="1127049" y="146462"/>
                </a:cubicBezTo>
                <a:lnTo>
                  <a:pt x="1127049" y="148760"/>
                </a:lnTo>
                <a:cubicBezTo>
                  <a:pt x="1127049" y="186854"/>
                  <a:pt x="1147738" y="205028"/>
                  <a:pt x="1173437" y="205028"/>
                </a:cubicBezTo>
                <a:cubicBezTo>
                  <a:pt x="1201672" y="205028"/>
                  <a:pt x="1223784" y="186640"/>
                  <a:pt x="1223784" y="147902"/>
                </a:cubicBezTo>
                <a:close/>
                <a:moveTo>
                  <a:pt x="1276573" y="222221"/>
                </a:moveTo>
                <a:lnTo>
                  <a:pt x="1300726" y="222221"/>
                </a:lnTo>
                <a:lnTo>
                  <a:pt x="1300726" y="72572"/>
                </a:lnTo>
                <a:lnTo>
                  <a:pt x="1276573" y="72572"/>
                </a:lnTo>
                <a:close/>
                <a:moveTo>
                  <a:pt x="1288665" y="21269"/>
                </a:moveTo>
                <a:cubicBezTo>
                  <a:pt x="1297513" y="21286"/>
                  <a:pt x="1304672" y="28407"/>
                  <a:pt x="1304654" y="37175"/>
                </a:cubicBezTo>
                <a:cubicBezTo>
                  <a:pt x="1304635" y="45942"/>
                  <a:pt x="1297451" y="53036"/>
                  <a:pt x="1288603" y="53019"/>
                </a:cubicBezTo>
                <a:cubicBezTo>
                  <a:pt x="1279756" y="53002"/>
                  <a:pt x="1272596" y="45881"/>
                  <a:pt x="1272615" y="37113"/>
                </a:cubicBezTo>
                <a:cubicBezTo>
                  <a:pt x="1272698" y="28374"/>
                  <a:pt x="1279845" y="21319"/>
                  <a:pt x="1288665" y="21269"/>
                </a:cubicBezTo>
                <a:moveTo>
                  <a:pt x="1398760" y="204905"/>
                </a:moveTo>
                <a:cubicBezTo>
                  <a:pt x="1369350" y="204905"/>
                  <a:pt x="1348970" y="185291"/>
                  <a:pt x="1348970" y="148362"/>
                </a:cubicBezTo>
                <a:lnTo>
                  <a:pt x="1348970" y="146032"/>
                </a:lnTo>
                <a:cubicBezTo>
                  <a:pt x="1348970" y="110543"/>
                  <a:pt x="1370216" y="88631"/>
                  <a:pt x="1397894" y="88631"/>
                </a:cubicBezTo>
                <a:cubicBezTo>
                  <a:pt x="1418861" y="88631"/>
                  <a:pt x="1436304" y="97580"/>
                  <a:pt x="1440107" y="121515"/>
                </a:cubicBezTo>
                <a:lnTo>
                  <a:pt x="1463982" y="121515"/>
                </a:lnTo>
                <a:cubicBezTo>
                  <a:pt x="1459312" y="83145"/>
                  <a:pt x="1429624" y="68710"/>
                  <a:pt x="1397832" y="68710"/>
                </a:cubicBezTo>
                <a:cubicBezTo>
                  <a:pt x="1357041" y="68710"/>
                  <a:pt x="1323858" y="99878"/>
                  <a:pt x="1323858" y="146032"/>
                </a:cubicBezTo>
                <a:lnTo>
                  <a:pt x="1323858" y="148362"/>
                </a:lnTo>
                <a:cubicBezTo>
                  <a:pt x="1323858" y="195098"/>
                  <a:pt x="1355897" y="224979"/>
                  <a:pt x="1398389" y="224979"/>
                </a:cubicBezTo>
                <a:cubicBezTo>
                  <a:pt x="1435097" y="224979"/>
                  <a:pt x="1461601" y="200737"/>
                  <a:pt x="1464786" y="168129"/>
                </a:cubicBezTo>
                <a:lnTo>
                  <a:pt x="1442365" y="168129"/>
                </a:lnTo>
                <a:cubicBezTo>
                  <a:pt x="1439767" y="192646"/>
                  <a:pt x="1420253" y="204905"/>
                  <a:pt x="1398698" y="204905"/>
                </a:cubicBezTo>
                <a:moveTo>
                  <a:pt x="1500103" y="21269"/>
                </a:moveTo>
                <a:cubicBezTo>
                  <a:pt x="1491255" y="21252"/>
                  <a:pt x="1484071" y="28346"/>
                  <a:pt x="1484052" y="37113"/>
                </a:cubicBezTo>
                <a:cubicBezTo>
                  <a:pt x="1484037" y="45881"/>
                  <a:pt x="1491193" y="53002"/>
                  <a:pt x="1500041" y="53019"/>
                </a:cubicBezTo>
                <a:cubicBezTo>
                  <a:pt x="1508889" y="53036"/>
                  <a:pt x="1516073" y="45942"/>
                  <a:pt x="1516091" y="37175"/>
                </a:cubicBezTo>
                <a:cubicBezTo>
                  <a:pt x="1516091" y="37154"/>
                  <a:pt x="1516091" y="37134"/>
                  <a:pt x="1516091" y="37113"/>
                </a:cubicBezTo>
                <a:cubicBezTo>
                  <a:pt x="1516008" y="28397"/>
                  <a:pt x="1508898" y="21352"/>
                  <a:pt x="1500103" y="21269"/>
                </a:cubicBezTo>
                <a:moveTo>
                  <a:pt x="1488042" y="72572"/>
                </a:moveTo>
                <a:lnTo>
                  <a:pt x="1512257" y="72572"/>
                </a:lnTo>
                <a:lnTo>
                  <a:pt x="1512257" y="222221"/>
                </a:lnTo>
                <a:lnTo>
                  <a:pt x="1488073" y="222221"/>
                </a:lnTo>
                <a:close/>
                <a:moveTo>
                  <a:pt x="1614682" y="68710"/>
                </a:moveTo>
                <a:cubicBezTo>
                  <a:pt x="1589632" y="68710"/>
                  <a:pt x="1572747" y="80969"/>
                  <a:pt x="1565758" y="95251"/>
                </a:cubicBezTo>
                <a:lnTo>
                  <a:pt x="1565758" y="72572"/>
                </a:lnTo>
                <a:lnTo>
                  <a:pt x="1541605" y="72572"/>
                </a:lnTo>
                <a:lnTo>
                  <a:pt x="1541605" y="222221"/>
                </a:lnTo>
                <a:lnTo>
                  <a:pt x="1565758" y="222221"/>
                </a:lnTo>
                <a:lnTo>
                  <a:pt x="1565758" y="130740"/>
                </a:lnTo>
                <a:cubicBezTo>
                  <a:pt x="1565758" y="103617"/>
                  <a:pt x="1585859" y="89489"/>
                  <a:pt x="1608280" y="89489"/>
                </a:cubicBezTo>
                <a:cubicBezTo>
                  <a:pt x="1632742" y="89489"/>
                  <a:pt x="1644092" y="101319"/>
                  <a:pt x="1644092" y="127859"/>
                </a:cubicBezTo>
                <a:lnTo>
                  <a:pt x="1644092" y="222221"/>
                </a:lnTo>
                <a:lnTo>
                  <a:pt x="1668245" y="222221"/>
                </a:lnTo>
                <a:lnTo>
                  <a:pt x="1668245" y="129606"/>
                </a:lnTo>
                <a:cubicBezTo>
                  <a:pt x="1668245" y="85750"/>
                  <a:pt x="1646133" y="68710"/>
                  <a:pt x="1614682" y="68710"/>
                </a:cubicBezTo>
                <a:moveTo>
                  <a:pt x="1829676" y="151457"/>
                </a:moveTo>
                <a:lnTo>
                  <a:pt x="1714942" y="151457"/>
                </a:lnTo>
                <a:cubicBezTo>
                  <a:pt x="1716117" y="185812"/>
                  <a:pt x="1732693" y="204844"/>
                  <a:pt x="1763866" y="204844"/>
                </a:cubicBezTo>
                <a:cubicBezTo>
                  <a:pt x="1787462" y="204844"/>
                  <a:pt x="1800977" y="196201"/>
                  <a:pt x="1804348" y="178579"/>
                </a:cubicBezTo>
                <a:lnTo>
                  <a:pt x="1828501" y="178579"/>
                </a:lnTo>
                <a:cubicBezTo>
                  <a:pt x="1823274" y="208889"/>
                  <a:pt x="1797946" y="224764"/>
                  <a:pt x="1763557" y="224764"/>
                </a:cubicBezTo>
                <a:cubicBezTo>
                  <a:pt x="1720447" y="224764"/>
                  <a:pt x="1689862" y="194761"/>
                  <a:pt x="1689862" y="148147"/>
                </a:cubicBezTo>
                <a:lnTo>
                  <a:pt x="1689862" y="145818"/>
                </a:lnTo>
                <a:cubicBezTo>
                  <a:pt x="1689862" y="100246"/>
                  <a:pt x="1719272" y="68496"/>
                  <a:pt x="1761207" y="68496"/>
                </a:cubicBezTo>
                <a:cubicBezTo>
                  <a:pt x="1796462" y="68496"/>
                  <a:pt x="1829645" y="89550"/>
                  <a:pt x="1829645" y="143519"/>
                </a:cubicBezTo>
                <a:close/>
                <a:moveTo>
                  <a:pt x="1804935" y="132119"/>
                </a:moveTo>
                <a:cubicBezTo>
                  <a:pt x="1802585" y="100951"/>
                  <a:pt x="1786380" y="88570"/>
                  <a:pt x="1761238" y="88570"/>
                </a:cubicBezTo>
                <a:cubicBezTo>
                  <a:pt x="1736095" y="88570"/>
                  <a:pt x="1719890" y="105303"/>
                  <a:pt x="1715808" y="132119"/>
                </a:cubicBezTo>
                <a:close/>
              </a:path>
            </a:pathLst>
          </a:custGeom>
          <a:solidFill>
            <a:srgbClr val="FFFFFF"/>
          </a:solidFill>
          <a:ln w="3089" cap="flat">
            <a:noFill/>
            <a:prstDash val="solid"/>
            <a:miter/>
          </a:ln>
        </p:spPr>
        <p:txBody>
          <a:bodyPr rtlCol="0" anchor="ctr"/>
          <a:lstStyle/>
          <a:p>
            <a:endParaRPr lang="en-US"/>
          </a:p>
        </p:txBody>
      </p:sp>
      <p:sp>
        <p:nvSpPr>
          <p:cNvPr id="7" name="Graphic 2">
            <a:extLst>
              <a:ext uri="{FF2B5EF4-FFF2-40B4-BE49-F238E27FC236}">
                <a16:creationId xmlns:a16="http://schemas.microsoft.com/office/drawing/2014/main" id="{AEBE2FEC-D1CD-A2A1-35FE-8735563070E0}"/>
              </a:ext>
            </a:extLst>
          </p:cNvPr>
          <p:cNvSpPr/>
          <p:nvPr userDrawn="1"/>
        </p:nvSpPr>
        <p:spPr>
          <a:xfrm>
            <a:off x="1051984" y="6127486"/>
            <a:ext cx="3316816" cy="106641"/>
          </a:xfrm>
          <a:custGeom>
            <a:avLst/>
            <a:gdLst>
              <a:gd name="connsiteX0" fmla="*/ 4723991 w 4793467"/>
              <a:gd name="connsiteY0" fmla="*/ 76371 h 154118"/>
              <a:gd name="connsiteX1" fmla="*/ 4754763 w 4793467"/>
              <a:gd name="connsiteY1" fmla="*/ 46557 h 154118"/>
              <a:gd name="connsiteX2" fmla="*/ 4784092 w 4793467"/>
              <a:gd name="connsiteY2" fmla="*/ 76371 h 154118"/>
              <a:gd name="connsiteX3" fmla="*/ 4723991 w 4793467"/>
              <a:gd name="connsiteY3" fmla="*/ 76371 h 154118"/>
              <a:gd name="connsiteX4" fmla="*/ 4756205 w 4793467"/>
              <a:gd name="connsiteY4" fmla="*/ 125909 h 154118"/>
              <a:gd name="connsiteX5" fmla="*/ 4792747 w 4793467"/>
              <a:gd name="connsiteY5" fmla="*/ 101140 h 154118"/>
              <a:gd name="connsiteX6" fmla="*/ 4783852 w 4793467"/>
              <a:gd name="connsiteY6" fmla="*/ 101140 h 154118"/>
              <a:gd name="connsiteX7" fmla="*/ 4756205 w 4793467"/>
              <a:gd name="connsiteY7" fmla="*/ 118570 h 154118"/>
              <a:gd name="connsiteX8" fmla="*/ 4723750 w 4793467"/>
              <a:gd name="connsiteY8" fmla="*/ 83251 h 154118"/>
              <a:gd name="connsiteX9" fmla="*/ 4793468 w 4793467"/>
              <a:gd name="connsiteY9" fmla="*/ 83251 h 154118"/>
              <a:gd name="connsiteX10" fmla="*/ 4793468 w 4793467"/>
              <a:gd name="connsiteY10" fmla="*/ 80270 h 154118"/>
              <a:gd name="connsiteX11" fmla="*/ 4755003 w 4793467"/>
              <a:gd name="connsiteY11" fmla="*/ 39447 h 154118"/>
              <a:gd name="connsiteX12" fmla="*/ 4714615 w 4793467"/>
              <a:gd name="connsiteY12" fmla="*/ 82334 h 154118"/>
              <a:gd name="connsiteX13" fmla="*/ 4714615 w 4793467"/>
              <a:gd name="connsiteY13" fmla="*/ 83710 h 154118"/>
              <a:gd name="connsiteX14" fmla="*/ 4756446 w 4793467"/>
              <a:gd name="connsiteY14" fmla="*/ 126139 h 154118"/>
              <a:gd name="connsiteX15" fmla="*/ 4624943 w 4793467"/>
              <a:gd name="connsiteY15" fmla="*/ 124763 h 154118"/>
              <a:gd name="connsiteX16" fmla="*/ 4633838 w 4793467"/>
              <a:gd name="connsiteY16" fmla="*/ 124763 h 154118"/>
              <a:gd name="connsiteX17" fmla="*/ 4633838 w 4793467"/>
              <a:gd name="connsiteY17" fmla="*/ 73848 h 154118"/>
              <a:gd name="connsiteX18" fmla="*/ 4662927 w 4793467"/>
              <a:gd name="connsiteY18" fmla="*/ 46786 h 154118"/>
              <a:gd name="connsiteX19" fmla="*/ 4687208 w 4793467"/>
              <a:gd name="connsiteY19" fmla="*/ 72472 h 154118"/>
              <a:gd name="connsiteX20" fmla="*/ 4687208 w 4793467"/>
              <a:gd name="connsiteY20" fmla="*/ 124763 h 154118"/>
              <a:gd name="connsiteX21" fmla="*/ 4696103 w 4793467"/>
              <a:gd name="connsiteY21" fmla="*/ 124763 h 154118"/>
              <a:gd name="connsiteX22" fmla="*/ 4696103 w 4793467"/>
              <a:gd name="connsiteY22" fmla="*/ 73160 h 154118"/>
              <a:gd name="connsiteX23" fmla="*/ 4664850 w 4793467"/>
              <a:gd name="connsiteY23" fmla="*/ 39676 h 154118"/>
              <a:gd name="connsiteX24" fmla="*/ 4633598 w 4793467"/>
              <a:gd name="connsiteY24" fmla="*/ 57336 h 154118"/>
              <a:gd name="connsiteX25" fmla="*/ 4633598 w 4793467"/>
              <a:gd name="connsiteY25" fmla="*/ 41052 h 154118"/>
              <a:gd name="connsiteX26" fmla="*/ 4624703 w 4793467"/>
              <a:gd name="connsiteY26" fmla="*/ 41052 h 154118"/>
              <a:gd name="connsiteX27" fmla="*/ 4624703 w 4793467"/>
              <a:gd name="connsiteY27" fmla="*/ 124992 h 154118"/>
              <a:gd name="connsiteX28" fmla="*/ 4589844 w 4793467"/>
              <a:gd name="connsiteY28" fmla="*/ 124763 h 154118"/>
              <a:gd name="connsiteX29" fmla="*/ 4598739 w 4793467"/>
              <a:gd name="connsiteY29" fmla="*/ 124763 h 154118"/>
              <a:gd name="connsiteX30" fmla="*/ 4598739 w 4793467"/>
              <a:gd name="connsiteY30" fmla="*/ 40594 h 154118"/>
              <a:gd name="connsiteX31" fmla="*/ 4589844 w 4793467"/>
              <a:gd name="connsiteY31" fmla="*/ 40594 h 154118"/>
              <a:gd name="connsiteX32" fmla="*/ 4589844 w 4793467"/>
              <a:gd name="connsiteY32" fmla="*/ 124533 h 154118"/>
              <a:gd name="connsiteX33" fmla="*/ 4594171 w 4793467"/>
              <a:gd name="connsiteY33" fmla="*/ 22705 h 154118"/>
              <a:gd name="connsiteX34" fmla="*/ 4600422 w 4793467"/>
              <a:gd name="connsiteY34" fmla="*/ 16513 h 154118"/>
              <a:gd name="connsiteX35" fmla="*/ 4594171 w 4793467"/>
              <a:gd name="connsiteY35" fmla="*/ 10550 h 154118"/>
              <a:gd name="connsiteX36" fmla="*/ 4587680 w 4793467"/>
              <a:gd name="connsiteY36" fmla="*/ 16513 h 154118"/>
              <a:gd name="connsiteX37" fmla="*/ 4594171 w 4793467"/>
              <a:gd name="connsiteY37" fmla="*/ 22705 h 154118"/>
              <a:gd name="connsiteX38" fmla="*/ 4533108 w 4793467"/>
              <a:gd name="connsiteY38" fmla="*/ 125909 h 154118"/>
              <a:gd name="connsiteX39" fmla="*/ 4570611 w 4793467"/>
              <a:gd name="connsiteY39" fmla="*/ 95636 h 154118"/>
              <a:gd name="connsiteX40" fmla="*/ 4562437 w 4793467"/>
              <a:gd name="connsiteY40" fmla="*/ 95636 h 154118"/>
              <a:gd name="connsiteX41" fmla="*/ 4533108 w 4793467"/>
              <a:gd name="connsiteY41" fmla="*/ 118800 h 154118"/>
              <a:gd name="connsiteX42" fmla="*/ 4500172 w 4793467"/>
              <a:gd name="connsiteY42" fmla="*/ 83710 h 154118"/>
              <a:gd name="connsiteX43" fmla="*/ 4500172 w 4793467"/>
              <a:gd name="connsiteY43" fmla="*/ 82334 h 154118"/>
              <a:gd name="connsiteX44" fmla="*/ 4533108 w 4793467"/>
              <a:gd name="connsiteY44" fmla="*/ 46786 h 154118"/>
              <a:gd name="connsiteX45" fmla="*/ 4560995 w 4793467"/>
              <a:gd name="connsiteY45" fmla="*/ 67427 h 154118"/>
              <a:gd name="connsiteX46" fmla="*/ 4569650 w 4793467"/>
              <a:gd name="connsiteY46" fmla="*/ 67427 h 154118"/>
              <a:gd name="connsiteX47" fmla="*/ 4532867 w 4793467"/>
              <a:gd name="connsiteY47" fmla="*/ 39447 h 154118"/>
              <a:gd name="connsiteX48" fmla="*/ 4490796 w 4793467"/>
              <a:gd name="connsiteY48" fmla="*/ 82334 h 154118"/>
              <a:gd name="connsiteX49" fmla="*/ 4490796 w 4793467"/>
              <a:gd name="connsiteY49" fmla="*/ 83710 h 154118"/>
              <a:gd name="connsiteX50" fmla="*/ 4532867 w 4793467"/>
              <a:gd name="connsiteY50" fmla="*/ 126139 h 154118"/>
              <a:gd name="connsiteX51" fmla="*/ 4462188 w 4793467"/>
              <a:gd name="connsiteY51" fmla="*/ 124763 h 154118"/>
              <a:gd name="connsiteX52" fmla="*/ 4471083 w 4793467"/>
              <a:gd name="connsiteY52" fmla="*/ 124763 h 154118"/>
              <a:gd name="connsiteX53" fmla="*/ 4471083 w 4793467"/>
              <a:gd name="connsiteY53" fmla="*/ 40594 h 154118"/>
              <a:gd name="connsiteX54" fmla="*/ 4462188 w 4793467"/>
              <a:gd name="connsiteY54" fmla="*/ 40594 h 154118"/>
              <a:gd name="connsiteX55" fmla="*/ 4462188 w 4793467"/>
              <a:gd name="connsiteY55" fmla="*/ 124533 h 154118"/>
              <a:gd name="connsiteX56" fmla="*/ 4466515 w 4793467"/>
              <a:gd name="connsiteY56" fmla="*/ 22705 h 154118"/>
              <a:gd name="connsiteX57" fmla="*/ 4472766 w 4793467"/>
              <a:gd name="connsiteY57" fmla="*/ 16513 h 154118"/>
              <a:gd name="connsiteX58" fmla="*/ 4466515 w 4793467"/>
              <a:gd name="connsiteY58" fmla="*/ 10550 h 154118"/>
              <a:gd name="connsiteX59" fmla="*/ 4460024 w 4793467"/>
              <a:gd name="connsiteY59" fmla="*/ 16513 h 154118"/>
              <a:gd name="connsiteX60" fmla="*/ 4466515 w 4793467"/>
              <a:gd name="connsiteY60" fmla="*/ 22705 h 154118"/>
              <a:gd name="connsiteX61" fmla="*/ 4394393 w 4793467"/>
              <a:gd name="connsiteY61" fmla="*/ 118800 h 154118"/>
              <a:gd name="connsiteX62" fmla="*/ 4363140 w 4793467"/>
              <a:gd name="connsiteY62" fmla="*/ 83710 h 154118"/>
              <a:gd name="connsiteX63" fmla="*/ 4363140 w 4793467"/>
              <a:gd name="connsiteY63" fmla="*/ 82334 h 154118"/>
              <a:gd name="connsiteX64" fmla="*/ 4395595 w 4793467"/>
              <a:gd name="connsiteY64" fmla="*/ 46786 h 154118"/>
              <a:gd name="connsiteX65" fmla="*/ 4427088 w 4793467"/>
              <a:gd name="connsiteY65" fmla="*/ 82105 h 154118"/>
              <a:gd name="connsiteX66" fmla="*/ 4427088 w 4793467"/>
              <a:gd name="connsiteY66" fmla="*/ 83481 h 154118"/>
              <a:gd name="connsiteX67" fmla="*/ 4394393 w 4793467"/>
              <a:gd name="connsiteY67" fmla="*/ 119029 h 154118"/>
              <a:gd name="connsiteX68" fmla="*/ 4393431 w 4793467"/>
              <a:gd name="connsiteY68" fmla="*/ 126139 h 154118"/>
              <a:gd name="connsiteX69" fmla="*/ 4426848 w 4793467"/>
              <a:gd name="connsiteY69" fmla="*/ 105498 h 154118"/>
              <a:gd name="connsiteX70" fmla="*/ 4426848 w 4793467"/>
              <a:gd name="connsiteY70" fmla="*/ 124992 h 154118"/>
              <a:gd name="connsiteX71" fmla="*/ 4435743 w 4793467"/>
              <a:gd name="connsiteY71" fmla="*/ 124992 h 154118"/>
              <a:gd name="connsiteX72" fmla="*/ 4435743 w 4793467"/>
              <a:gd name="connsiteY72" fmla="*/ 459 h 154118"/>
              <a:gd name="connsiteX73" fmla="*/ 4426848 w 4793467"/>
              <a:gd name="connsiteY73" fmla="*/ 459 h 154118"/>
              <a:gd name="connsiteX74" fmla="*/ 4426848 w 4793467"/>
              <a:gd name="connsiteY74" fmla="*/ 59170 h 154118"/>
              <a:gd name="connsiteX75" fmla="*/ 4394634 w 4793467"/>
              <a:gd name="connsiteY75" fmla="*/ 39218 h 154118"/>
              <a:gd name="connsiteX76" fmla="*/ 4353765 w 4793467"/>
              <a:gd name="connsiteY76" fmla="*/ 82334 h 154118"/>
              <a:gd name="connsiteX77" fmla="*/ 4353765 w 4793467"/>
              <a:gd name="connsiteY77" fmla="*/ 83710 h 154118"/>
              <a:gd name="connsiteX78" fmla="*/ 4393431 w 4793467"/>
              <a:gd name="connsiteY78" fmla="*/ 125680 h 154118"/>
              <a:gd name="connsiteX79" fmla="*/ 4271786 w 4793467"/>
              <a:gd name="connsiteY79" fmla="*/ 76142 h 154118"/>
              <a:gd name="connsiteX80" fmla="*/ 4302558 w 4793467"/>
              <a:gd name="connsiteY80" fmla="*/ 46327 h 154118"/>
              <a:gd name="connsiteX81" fmla="*/ 4331887 w 4793467"/>
              <a:gd name="connsiteY81" fmla="*/ 76142 h 154118"/>
              <a:gd name="connsiteX82" fmla="*/ 4271786 w 4793467"/>
              <a:gd name="connsiteY82" fmla="*/ 76142 h 154118"/>
              <a:gd name="connsiteX83" fmla="*/ 4304000 w 4793467"/>
              <a:gd name="connsiteY83" fmla="*/ 125680 h 154118"/>
              <a:gd name="connsiteX84" fmla="*/ 4340542 w 4793467"/>
              <a:gd name="connsiteY84" fmla="*/ 100911 h 154118"/>
              <a:gd name="connsiteX85" fmla="*/ 4331647 w 4793467"/>
              <a:gd name="connsiteY85" fmla="*/ 100911 h 154118"/>
              <a:gd name="connsiteX86" fmla="*/ 4304000 w 4793467"/>
              <a:gd name="connsiteY86" fmla="*/ 118341 h 154118"/>
              <a:gd name="connsiteX87" fmla="*/ 4271545 w 4793467"/>
              <a:gd name="connsiteY87" fmla="*/ 83022 h 154118"/>
              <a:gd name="connsiteX88" fmla="*/ 4341263 w 4793467"/>
              <a:gd name="connsiteY88" fmla="*/ 83022 h 154118"/>
              <a:gd name="connsiteX89" fmla="*/ 4341263 w 4793467"/>
              <a:gd name="connsiteY89" fmla="*/ 80041 h 154118"/>
              <a:gd name="connsiteX90" fmla="*/ 4302798 w 4793467"/>
              <a:gd name="connsiteY90" fmla="*/ 39218 h 154118"/>
              <a:gd name="connsiteX91" fmla="*/ 4262410 w 4793467"/>
              <a:gd name="connsiteY91" fmla="*/ 82105 h 154118"/>
              <a:gd name="connsiteX92" fmla="*/ 4262410 w 4793467"/>
              <a:gd name="connsiteY92" fmla="*/ 83481 h 154118"/>
              <a:gd name="connsiteX93" fmla="*/ 4304240 w 4793467"/>
              <a:gd name="connsiteY93" fmla="*/ 125909 h 154118"/>
              <a:gd name="connsiteX94" fmla="*/ 4129224 w 4793467"/>
              <a:gd name="connsiteY94" fmla="*/ 124533 h 154118"/>
              <a:gd name="connsiteX95" fmla="*/ 4137879 w 4793467"/>
              <a:gd name="connsiteY95" fmla="*/ 124533 h 154118"/>
              <a:gd name="connsiteX96" fmla="*/ 4137879 w 4793467"/>
              <a:gd name="connsiteY96" fmla="*/ 21100 h 154118"/>
              <a:gd name="connsiteX97" fmla="*/ 4183076 w 4793467"/>
              <a:gd name="connsiteY97" fmla="*/ 124533 h 154118"/>
              <a:gd name="connsiteX98" fmla="*/ 4186201 w 4793467"/>
              <a:gd name="connsiteY98" fmla="*/ 124533 h 154118"/>
              <a:gd name="connsiteX99" fmla="*/ 4231397 w 4793467"/>
              <a:gd name="connsiteY99" fmla="*/ 21100 h 154118"/>
              <a:gd name="connsiteX100" fmla="*/ 4231397 w 4793467"/>
              <a:gd name="connsiteY100" fmla="*/ 124533 h 154118"/>
              <a:gd name="connsiteX101" fmla="*/ 4240533 w 4793467"/>
              <a:gd name="connsiteY101" fmla="*/ 124533 h 154118"/>
              <a:gd name="connsiteX102" fmla="*/ 4240533 w 4793467"/>
              <a:gd name="connsiteY102" fmla="*/ 9862 h 154118"/>
              <a:gd name="connsiteX103" fmla="*/ 4227310 w 4793467"/>
              <a:gd name="connsiteY103" fmla="*/ 9862 h 154118"/>
              <a:gd name="connsiteX104" fmla="*/ 4184759 w 4793467"/>
              <a:gd name="connsiteY104" fmla="*/ 108479 h 154118"/>
              <a:gd name="connsiteX105" fmla="*/ 4142447 w 4793467"/>
              <a:gd name="connsiteY105" fmla="*/ 9862 h 154118"/>
              <a:gd name="connsiteX106" fmla="*/ 4128984 w 4793467"/>
              <a:gd name="connsiteY106" fmla="*/ 9862 h 154118"/>
              <a:gd name="connsiteX107" fmla="*/ 4128984 w 4793467"/>
              <a:gd name="connsiteY107" fmla="*/ 124533 h 154118"/>
              <a:gd name="connsiteX108" fmla="*/ 4037149 w 4793467"/>
              <a:gd name="connsiteY108" fmla="*/ 124533 h 154118"/>
              <a:gd name="connsiteX109" fmla="*/ 4046044 w 4793467"/>
              <a:gd name="connsiteY109" fmla="*/ 124533 h 154118"/>
              <a:gd name="connsiteX110" fmla="*/ 4046044 w 4793467"/>
              <a:gd name="connsiteY110" fmla="*/ 47703 h 154118"/>
              <a:gd name="connsiteX111" fmla="*/ 4070565 w 4793467"/>
              <a:gd name="connsiteY111" fmla="*/ 47703 h 154118"/>
              <a:gd name="connsiteX112" fmla="*/ 4070565 w 4793467"/>
              <a:gd name="connsiteY112" fmla="*/ 40594 h 154118"/>
              <a:gd name="connsiteX113" fmla="*/ 4046044 w 4793467"/>
              <a:gd name="connsiteY113" fmla="*/ 40594 h 154118"/>
              <a:gd name="connsiteX114" fmla="*/ 4046044 w 4793467"/>
              <a:gd name="connsiteY114" fmla="*/ 24769 h 154118"/>
              <a:gd name="connsiteX115" fmla="*/ 4062391 w 4793467"/>
              <a:gd name="connsiteY115" fmla="*/ 7339 h 154118"/>
              <a:gd name="connsiteX116" fmla="*/ 4071767 w 4793467"/>
              <a:gd name="connsiteY116" fmla="*/ 8715 h 154118"/>
              <a:gd name="connsiteX117" fmla="*/ 4071767 w 4793467"/>
              <a:gd name="connsiteY117" fmla="*/ 1376 h 154118"/>
              <a:gd name="connsiteX118" fmla="*/ 4061911 w 4793467"/>
              <a:gd name="connsiteY118" fmla="*/ 0 h 154118"/>
              <a:gd name="connsiteX119" fmla="*/ 4036908 w 4793467"/>
              <a:gd name="connsiteY119" fmla="*/ 25457 h 154118"/>
              <a:gd name="connsiteX120" fmla="*/ 4036908 w 4793467"/>
              <a:gd name="connsiteY120" fmla="*/ 40594 h 154118"/>
              <a:gd name="connsiteX121" fmla="*/ 4023686 w 4793467"/>
              <a:gd name="connsiteY121" fmla="*/ 40594 h 154118"/>
              <a:gd name="connsiteX122" fmla="*/ 4023686 w 4793467"/>
              <a:gd name="connsiteY122" fmla="*/ 47703 h 154118"/>
              <a:gd name="connsiteX123" fmla="*/ 4036908 w 4793467"/>
              <a:gd name="connsiteY123" fmla="*/ 47703 h 154118"/>
              <a:gd name="connsiteX124" fmla="*/ 4036908 w 4793467"/>
              <a:gd name="connsiteY124" fmla="*/ 124533 h 154118"/>
              <a:gd name="connsiteX125" fmla="*/ 3971758 w 4793467"/>
              <a:gd name="connsiteY125" fmla="*/ 118570 h 154118"/>
              <a:gd name="connsiteX126" fmla="*/ 3938342 w 4793467"/>
              <a:gd name="connsiteY126" fmla="*/ 83251 h 154118"/>
              <a:gd name="connsiteX127" fmla="*/ 3938342 w 4793467"/>
              <a:gd name="connsiteY127" fmla="*/ 81875 h 154118"/>
              <a:gd name="connsiteX128" fmla="*/ 3971758 w 4793467"/>
              <a:gd name="connsiteY128" fmla="*/ 46327 h 154118"/>
              <a:gd name="connsiteX129" fmla="*/ 4004934 w 4793467"/>
              <a:gd name="connsiteY129" fmla="*/ 81875 h 154118"/>
              <a:gd name="connsiteX130" fmla="*/ 4004934 w 4793467"/>
              <a:gd name="connsiteY130" fmla="*/ 83251 h 154118"/>
              <a:gd name="connsiteX131" fmla="*/ 3971758 w 4793467"/>
              <a:gd name="connsiteY131" fmla="*/ 118570 h 154118"/>
              <a:gd name="connsiteX132" fmla="*/ 3971758 w 4793467"/>
              <a:gd name="connsiteY132" fmla="*/ 125680 h 154118"/>
              <a:gd name="connsiteX133" fmla="*/ 4014310 w 4793467"/>
              <a:gd name="connsiteY133" fmla="*/ 83022 h 154118"/>
              <a:gd name="connsiteX134" fmla="*/ 4014310 w 4793467"/>
              <a:gd name="connsiteY134" fmla="*/ 81646 h 154118"/>
              <a:gd name="connsiteX135" fmla="*/ 3971999 w 4793467"/>
              <a:gd name="connsiteY135" fmla="*/ 39218 h 154118"/>
              <a:gd name="connsiteX136" fmla="*/ 3929446 w 4793467"/>
              <a:gd name="connsiteY136" fmla="*/ 81875 h 154118"/>
              <a:gd name="connsiteX137" fmla="*/ 3929446 w 4793467"/>
              <a:gd name="connsiteY137" fmla="*/ 83251 h 154118"/>
              <a:gd name="connsiteX138" fmla="*/ 3971758 w 4793467"/>
              <a:gd name="connsiteY138" fmla="*/ 125680 h 154118"/>
              <a:gd name="connsiteX139" fmla="*/ 3860690 w 4793467"/>
              <a:gd name="connsiteY139" fmla="*/ 124304 h 154118"/>
              <a:gd name="connsiteX140" fmla="*/ 3869826 w 4793467"/>
              <a:gd name="connsiteY140" fmla="*/ 124304 h 154118"/>
              <a:gd name="connsiteX141" fmla="*/ 3869826 w 4793467"/>
              <a:gd name="connsiteY141" fmla="*/ 459 h 154118"/>
              <a:gd name="connsiteX142" fmla="*/ 3860690 w 4793467"/>
              <a:gd name="connsiteY142" fmla="*/ 459 h 154118"/>
              <a:gd name="connsiteX143" fmla="*/ 3860690 w 4793467"/>
              <a:gd name="connsiteY143" fmla="*/ 124533 h 154118"/>
              <a:gd name="connsiteX144" fmla="*/ 3798665 w 4793467"/>
              <a:gd name="connsiteY144" fmla="*/ 118341 h 154118"/>
              <a:gd name="connsiteX145" fmla="*/ 3765249 w 4793467"/>
              <a:gd name="connsiteY145" fmla="*/ 83022 h 154118"/>
              <a:gd name="connsiteX146" fmla="*/ 3765249 w 4793467"/>
              <a:gd name="connsiteY146" fmla="*/ 81646 h 154118"/>
              <a:gd name="connsiteX147" fmla="*/ 3798665 w 4793467"/>
              <a:gd name="connsiteY147" fmla="*/ 46098 h 154118"/>
              <a:gd name="connsiteX148" fmla="*/ 3831841 w 4793467"/>
              <a:gd name="connsiteY148" fmla="*/ 81646 h 154118"/>
              <a:gd name="connsiteX149" fmla="*/ 3831841 w 4793467"/>
              <a:gd name="connsiteY149" fmla="*/ 83022 h 154118"/>
              <a:gd name="connsiteX150" fmla="*/ 3798665 w 4793467"/>
              <a:gd name="connsiteY150" fmla="*/ 118341 h 154118"/>
              <a:gd name="connsiteX151" fmla="*/ 3798665 w 4793467"/>
              <a:gd name="connsiteY151" fmla="*/ 125451 h 154118"/>
              <a:gd name="connsiteX152" fmla="*/ 3841217 w 4793467"/>
              <a:gd name="connsiteY152" fmla="*/ 82793 h 154118"/>
              <a:gd name="connsiteX153" fmla="*/ 3841217 w 4793467"/>
              <a:gd name="connsiteY153" fmla="*/ 81417 h 154118"/>
              <a:gd name="connsiteX154" fmla="*/ 3798906 w 4793467"/>
              <a:gd name="connsiteY154" fmla="*/ 38988 h 154118"/>
              <a:gd name="connsiteX155" fmla="*/ 3756354 w 4793467"/>
              <a:gd name="connsiteY155" fmla="*/ 81646 h 154118"/>
              <a:gd name="connsiteX156" fmla="*/ 3756354 w 4793467"/>
              <a:gd name="connsiteY156" fmla="*/ 83022 h 154118"/>
              <a:gd name="connsiteX157" fmla="*/ 3798665 w 4793467"/>
              <a:gd name="connsiteY157" fmla="*/ 125451 h 154118"/>
              <a:gd name="connsiteX158" fmla="*/ 3701060 w 4793467"/>
              <a:gd name="connsiteY158" fmla="*/ 118341 h 154118"/>
              <a:gd name="connsiteX159" fmla="*/ 3667644 w 4793467"/>
              <a:gd name="connsiteY159" fmla="*/ 83022 h 154118"/>
              <a:gd name="connsiteX160" fmla="*/ 3667644 w 4793467"/>
              <a:gd name="connsiteY160" fmla="*/ 81646 h 154118"/>
              <a:gd name="connsiteX161" fmla="*/ 3701060 w 4793467"/>
              <a:gd name="connsiteY161" fmla="*/ 46098 h 154118"/>
              <a:gd name="connsiteX162" fmla="*/ 3734236 w 4793467"/>
              <a:gd name="connsiteY162" fmla="*/ 81646 h 154118"/>
              <a:gd name="connsiteX163" fmla="*/ 3734236 w 4793467"/>
              <a:gd name="connsiteY163" fmla="*/ 83022 h 154118"/>
              <a:gd name="connsiteX164" fmla="*/ 3701060 w 4793467"/>
              <a:gd name="connsiteY164" fmla="*/ 118341 h 154118"/>
              <a:gd name="connsiteX165" fmla="*/ 3701060 w 4793467"/>
              <a:gd name="connsiteY165" fmla="*/ 125451 h 154118"/>
              <a:gd name="connsiteX166" fmla="*/ 3743612 w 4793467"/>
              <a:gd name="connsiteY166" fmla="*/ 82793 h 154118"/>
              <a:gd name="connsiteX167" fmla="*/ 3743612 w 4793467"/>
              <a:gd name="connsiteY167" fmla="*/ 81417 h 154118"/>
              <a:gd name="connsiteX168" fmla="*/ 3701301 w 4793467"/>
              <a:gd name="connsiteY168" fmla="*/ 38988 h 154118"/>
              <a:gd name="connsiteX169" fmla="*/ 3658749 w 4793467"/>
              <a:gd name="connsiteY169" fmla="*/ 81646 h 154118"/>
              <a:gd name="connsiteX170" fmla="*/ 3658749 w 4793467"/>
              <a:gd name="connsiteY170" fmla="*/ 83022 h 154118"/>
              <a:gd name="connsiteX171" fmla="*/ 3701060 w 4793467"/>
              <a:gd name="connsiteY171" fmla="*/ 125451 h 154118"/>
              <a:gd name="connsiteX172" fmla="*/ 3568837 w 4793467"/>
              <a:gd name="connsiteY172" fmla="*/ 124074 h 154118"/>
              <a:gd name="connsiteX173" fmla="*/ 3577732 w 4793467"/>
              <a:gd name="connsiteY173" fmla="*/ 124074 h 154118"/>
              <a:gd name="connsiteX174" fmla="*/ 3577732 w 4793467"/>
              <a:gd name="connsiteY174" fmla="*/ 73160 h 154118"/>
              <a:gd name="connsiteX175" fmla="*/ 3606821 w 4793467"/>
              <a:gd name="connsiteY175" fmla="*/ 46098 h 154118"/>
              <a:gd name="connsiteX176" fmla="*/ 3631342 w 4793467"/>
              <a:gd name="connsiteY176" fmla="*/ 71784 h 154118"/>
              <a:gd name="connsiteX177" fmla="*/ 3631342 w 4793467"/>
              <a:gd name="connsiteY177" fmla="*/ 124074 h 154118"/>
              <a:gd name="connsiteX178" fmla="*/ 3640237 w 4793467"/>
              <a:gd name="connsiteY178" fmla="*/ 124074 h 154118"/>
              <a:gd name="connsiteX179" fmla="*/ 3640237 w 4793467"/>
              <a:gd name="connsiteY179" fmla="*/ 72472 h 154118"/>
              <a:gd name="connsiteX180" fmla="*/ 3608984 w 4793467"/>
              <a:gd name="connsiteY180" fmla="*/ 38988 h 154118"/>
              <a:gd name="connsiteX181" fmla="*/ 3577972 w 4793467"/>
              <a:gd name="connsiteY181" fmla="*/ 56648 h 154118"/>
              <a:gd name="connsiteX182" fmla="*/ 3577972 w 4793467"/>
              <a:gd name="connsiteY182" fmla="*/ 459 h 154118"/>
              <a:gd name="connsiteX183" fmla="*/ 3569077 w 4793467"/>
              <a:gd name="connsiteY183" fmla="*/ 459 h 154118"/>
              <a:gd name="connsiteX184" fmla="*/ 3569077 w 4793467"/>
              <a:gd name="connsiteY184" fmla="*/ 124533 h 154118"/>
              <a:gd name="connsiteX185" fmla="*/ 3512341 w 4793467"/>
              <a:gd name="connsiteY185" fmla="*/ 125451 h 154118"/>
              <a:gd name="connsiteX186" fmla="*/ 3549845 w 4793467"/>
              <a:gd name="connsiteY186" fmla="*/ 95177 h 154118"/>
              <a:gd name="connsiteX187" fmla="*/ 3541671 w 4793467"/>
              <a:gd name="connsiteY187" fmla="*/ 95177 h 154118"/>
              <a:gd name="connsiteX188" fmla="*/ 3512341 w 4793467"/>
              <a:gd name="connsiteY188" fmla="*/ 118341 h 154118"/>
              <a:gd name="connsiteX189" fmla="*/ 3479646 w 4793467"/>
              <a:gd name="connsiteY189" fmla="*/ 83251 h 154118"/>
              <a:gd name="connsiteX190" fmla="*/ 3479646 w 4793467"/>
              <a:gd name="connsiteY190" fmla="*/ 81875 h 154118"/>
              <a:gd name="connsiteX191" fmla="*/ 3512341 w 4793467"/>
              <a:gd name="connsiteY191" fmla="*/ 46327 h 154118"/>
              <a:gd name="connsiteX192" fmla="*/ 3540228 w 4793467"/>
              <a:gd name="connsiteY192" fmla="*/ 66968 h 154118"/>
              <a:gd name="connsiteX193" fmla="*/ 3548883 w 4793467"/>
              <a:gd name="connsiteY193" fmla="*/ 66968 h 154118"/>
              <a:gd name="connsiteX194" fmla="*/ 3512101 w 4793467"/>
              <a:gd name="connsiteY194" fmla="*/ 38988 h 154118"/>
              <a:gd name="connsiteX195" fmla="*/ 3470029 w 4793467"/>
              <a:gd name="connsiteY195" fmla="*/ 81875 h 154118"/>
              <a:gd name="connsiteX196" fmla="*/ 3470029 w 4793467"/>
              <a:gd name="connsiteY196" fmla="*/ 83251 h 154118"/>
              <a:gd name="connsiteX197" fmla="*/ 3512101 w 4793467"/>
              <a:gd name="connsiteY197" fmla="*/ 125680 h 154118"/>
              <a:gd name="connsiteX198" fmla="*/ 3414976 w 4793467"/>
              <a:gd name="connsiteY198" fmla="*/ 125680 h 154118"/>
              <a:gd name="connsiteX199" fmla="*/ 3455124 w 4793467"/>
              <a:gd name="connsiteY199" fmla="*/ 93113 h 154118"/>
              <a:gd name="connsiteX200" fmla="*/ 3415217 w 4793467"/>
              <a:gd name="connsiteY200" fmla="*/ 60547 h 154118"/>
              <a:gd name="connsiteX201" fmla="*/ 3383483 w 4793467"/>
              <a:gd name="connsiteY201" fmla="*/ 37842 h 154118"/>
              <a:gd name="connsiteX202" fmla="*/ 3412572 w 4793467"/>
              <a:gd name="connsiteY202" fmla="*/ 15825 h 154118"/>
              <a:gd name="connsiteX203" fmla="*/ 3442623 w 4793467"/>
              <a:gd name="connsiteY203" fmla="*/ 37383 h 154118"/>
              <a:gd name="connsiteX204" fmla="*/ 3451278 w 4793467"/>
              <a:gd name="connsiteY204" fmla="*/ 37383 h 154118"/>
              <a:gd name="connsiteX205" fmla="*/ 3412572 w 4793467"/>
              <a:gd name="connsiteY205" fmla="*/ 8486 h 154118"/>
              <a:gd name="connsiteX206" fmla="*/ 3374829 w 4793467"/>
              <a:gd name="connsiteY206" fmla="*/ 38530 h 154118"/>
              <a:gd name="connsiteX207" fmla="*/ 3413774 w 4793467"/>
              <a:gd name="connsiteY207" fmla="*/ 68803 h 154118"/>
              <a:gd name="connsiteX208" fmla="*/ 3446229 w 4793467"/>
              <a:gd name="connsiteY208" fmla="*/ 94031 h 154118"/>
              <a:gd name="connsiteX209" fmla="*/ 3414976 w 4793467"/>
              <a:gd name="connsiteY209" fmla="*/ 118570 h 154118"/>
              <a:gd name="connsiteX210" fmla="*/ 3379396 w 4793467"/>
              <a:gd name="connsiteY210" fmla="*/ 91737 h 154118"/>
              <a:gd name="connsiteX211" fmla="*/ 3370261 w 4793467"/>
              <a:gd name="connsiteY211" fmla="*/ 91737 h 154118"/>
              <a:gd name="connsiteX212" fmla="*/ 3414976 w 4793467"/>
              <a:gd name="connsiteY212" fmla="*/ 125909 h 154118"/>
              <a:gd name="connsiteX213" fmla="*/ 3262559 w 4793467"/>
              <a:gd name="connsiteY213" fmla="*/ 153889 h 154118"/>
              <a:gd name="connsiteX214" fmla="*/ 3271694 w 4793467"/>
              <a:gd name="connsiteY214" fmla="*/ 153889 h 154118"/>
              <a:gd name="connsiteX215" fmla="*/ 3320496 w 4793467"/>
              <a:gd name="connsiteY215" fmla="*/ 40823 h 154118"/>
              <a:gd name="connsiteX216" fmla="*/ 3311361 w 4793467"/>
              <a:gd name="connsiteY216" fmla="*/ 40823 h 154118"/>
              <a:gd name="connsiteX217" fmla="*/ 3283234 w 4793467"/>
              <a:gd name="connsiteY217" fmla="*/ 107791 h 154118"/>
              <a:gd name="connsiteX218" fmla="*/ 3253183 w 4793467"/>
              <a:gd name="connsiteY218" fmla="*/ 40823 h 154118"/>
              <a:gd name="connsiteX219" fmla="*/ 3243566 w 4793467"/>
              <a:gd name="connsiteY219" fmla="*/ 40823 h 154118"/>
              <a:gd name="connsiteX220" fmla="*/ 3278425 w 4793467"/>
              <a:gd name="connsiteY220" fmla="*/ 117653 h 154118"/>
              <a:gd name="connsiteX221" fmla="*/ 3262559 w 4793467"/>
              <a:gd name="connsiteY221" fmla="*/ 154118 h 154118"/>
              <a:gd name="connsiteX222" fmla="*/ 3222891 w 4793467"/>
              <a:gd name="connsiteY222" fmla="*/ 125680 h 154118"/>
              <a:gd name="connsiteX223" fmla="*/ 3234431 w 4793467"/>
              <a:gd name="connsiteY223" fmla="*/ 123845 h 154118"/>
              <a:gd name="connsiteX224" fmla="*/ 3234431 w 4793467"/>
              <a:gd name="connsiteY224" fmla="*/ 116736 h 154118"/>
              <a:gd name="connsiteX225" fmla="*/ 3223372 w 4793467"/>
              <a:gd name="connsiteY225" fmla="*/ 118570 h 154118"/>
              <a:gd name="connsiteX226" fmla="*/ 3210150 w 4793467"/>
              <a:gd name="connsiteY226" fmla="*/ 103892 h 154118"/>
              <a:gd name="connsiteX227" fmla="*/ 3210150 w 4793467"/>
              <a:gd name="connsiteY227" fmla="*/ 47933 h 154118"/>
              <a:gd name="connsiteX228" fmla="*/ 3233229 w 4793467"/>
              <a:gd name="connsiteY228" fmla="*/ 47933 h 154118"/>
              <a:gd name="connsiteX229" fmla="*/ 3233229 w 4793467"/>
              <a:gd name="connsiteY229" fmla="*/ 40823 h 154118"/>
              <a:gd name="connsiteX230" fmla="*/ 3210150 w 4793467"/>
              <a:gd name="connsiteY230" fmla="*/ 40823 h 154118"/>
              <a:gd name="connsiteX231" fmla="*/ 3210150 w 4793467"/>
              <a:gd name="connsiteY231" fmla="*/ 21788 h 154118"/>
              <a:gd name="connsiteX232" fmla="*/ 3201255 w 4793467"/>
              <a:gd name="connsiteY232" fmla="*/ 21788 h 154118"/>
              <a:gd name="connsiteX233" fmla="*/ 3201255 w 4793467"/>
              <a:gd name="connsiteY233" fmla="*/ 40823 h 154118"/>
              <a:gd name="connsiteX234" fmla="*/ 3188273 w 4793467"/>
              <a:gd name="connsiteY234" fmla="*/ 40823 h 154118"/>
              <a:gd name="connsiteX235" fmla="*/ 3188273 w 4793467"/>
              <a:gd name="connsiteY235" fmla="*/ 47933 h 154118"/>
              <a:gd name="connsiteX236" fmla="*/ 3201255 w 4793467"/>
              <a:gd name="connsiteY236" fmla="*/ 47933 h 154118"/>
              <a:gd name="connsiteX237" fmla="*/ 3201255 w 4793467"/>
              <a:gd name="connsiteY237" fmla="*/ 104351 h 154118"/>
              <a:gd name="connsiteX238" fmla="*/ 3222651 w 4793467"/>
              <a:gd name="connsiteY238" fmla="*/ 125680 h 154118"/>
              <a:gd name="connsiteX239" fmla="*/ 3162549 w 4793467"/>
              <a:gd name="connsiteY239" fmla="*/ 124533 h 154118"/>
              <a:gd name="connsiteX240" fmla="*/ 3171444 w 4793467"/>
              <a:gd name="connsiteY240" fmla="*/ 124533 h 154118"/>
              <a:gd name="connsiteX241" fmla="*/ 3171444 w 4793467"/>
              <a:gd name="connsiteY241" fmla="*/ 40594 h 154118"/>
              <a:gd name="connsiteX242" fmla="*/ 3162549 w 4793467"/>
              <a:gd name="connsiteY242" fmla="*/ 40594 h 154118"/>
              <a:gd name="connsiteX243" fmla="*/ 3162549 w 4793467"/>
              <a:gd name="connsiteY243" fmla="*/ 124533 h 154118"/>
              <a:gd name="connsiteX244" fmla="*/ 3166877 w 4793467"/>
              <a:gd name="connsiteY244" fmla="*/ 22476 h 154118"/>
              <a:gd name="connsiteX245" fmla="*/ 3173127 w 4793467"/>
              <a:gd name="connsiteY245" fmla="*/ 16283 h 154118"/>
              <a:gd name="connsiteX246" fmla="*/ 3166877 w 4793467"/>
              <a:gd name="connsiteY246" fmla="*/ 10320 h 154118"/>
              <a:gd name="connsiteX247" fmla="*/ 3160626 w 4793467"/>
              <a:gd name="connsiteY247" fmla="*/ 16283 h 154118"/>
              <a:gd name="connsiteX248" fmla="*/ 3166877 w 4793467"/>
              <a:gd name="connsiteY248" fmla="*/ 22476 h 154118"/>
              <a:gd name="connsiteX249" fmla="*/ 3112064 w 4793467"/>
              <a:gd name="connsiteY249" fmla="*/ 125909 h 154118"/>
              <a:gd name="connsiteX250" fmla="*/ 3143077 w 4793467"/>
              <a:gd name="connsiteY250" fmla="*/ 101599 h 154118"/>
              <a:gd name="connsiteX251" fmla="*/ 3113506 w 4793467"/>
              <a:gd name="connsiteY251" fmla="*/ 77747 h 154118"/>
              <a:gd name="connsiteX252" fmla="*/ 3089466 w 4793467"/>
              <a:gd name="connsiteY252" fmla="*/ 61464 h 154118"/>
              <a:gd name="connsiteX253" fmla="*/ 3110141 w 4793467"/>
              <a:gd name="connsiteY253" fmla="*/ 46557 h 154118"/>
              <a:gd name="connsiteX254" fmla="*/ 3132258 w 4793467"/>
              <a:gd name="connsiteY254" fmla="*/ 62152 h 154118"/>
              <a:gd name="connsiteX255" fmla="*/ 3140913 w 4793467"/>
              <a:gd name="connsiteY255" fmla="*/ 62152 h 154118"/>
              <a:gd name="connsiteX256" fmla="*/ 3110381 w 4793467"/>
              <a:gd name="connsiteY256" fmla="*/ 39447 h 154118"/>
              <a:gd name="connsiteX257" fmla="*/ 3081532 w 4793467"/>
              <a:gd name="connsiteY257" fmla="*/ 61923 h 154118"/>
              <a:gd name="connsiteX258" fmla="*/ 3111824 w 4793467"/>
              <a:gd name="connsiteY258" fmla="*/ 85316 h 154118"/>
              <a:gd name="connsiteX259" fmla="*/ 3134902 w 4793467"/>
              <a:gd name="connsiteY259" fmla="*/ 102287 h 154118"/>
              <a:gd name="connsiteX260" fmla="*/ 3112545 w 4793467"/>
              <a:gd name="connsiteY260" fmla="*/ 118800 h 154118"/>
              <a:gd name="connsiteX261" fmla="*/ 3087302 w 4793467"/>
              <a:gd name="connsiteY261" fmla="*/ 99535 h 154118"/>
              <a:gd name="connsiteX262" fmla="*/ 3078647 w 4793467"/>
              <a:gd name="connsiteY262" fmla="*/ 99535 h 154118"/>
              <a:gd name="connsiteX263" fmla="*/ 3112545 w 4793467"/>
              <a:gd name="connsiteY263" fmla="*/ 125909 h 154118"/>
              <a:gd name="connsiteX264" fmla="*/ 3030326 w 4793467"/>
              <a:gd name="connsiteY264" fmla="*/ 124533 h 154118"/>
              <a:gd name="connsiteX265" fmla="*/ 3039221 w 4793467"/>
              <a:gd name="connsiteY265" fmla="*/ 124533 h 154118"/>
              <a:gd name="connsiteX266" fmla="*/ 3039221 w 4793467"/>
              <a:gd name="connsiteY266" fmla="*/ 77977 h 154118"/>
              <a:gd name="connsiteX267" fmla="*/ 3069031 w 4793467"/>
              <a:gd name="connsiteY267" fmla="*/ 47474 h 154118"/>
              <a:gd name="connsiteX268" fmla="*/ 3069031 w 4793467"/>
              <a:gd name="connsiteY268" fmla="*/ 39447 h 154118"/>
              <a:gd name="connsiteX269" fmla="*/ 3039221 w 4793467"/>
              <a:gd name="connsiteY269" fmla="*/ 58253 h 154118"/>
              <a:gd name="connsiteX270" fmla="*/ 3039221 w 4793467"/>
              <a:gd name="connsiteY270" fmla="*/ 40594 h 154118"/>
              <a:gd name="connsiteX271" fmla="*/ 3030326 w 4793467"/>
              <a:gd name="connsiteY271" fmla="*/ 40594 h 154118"/>
              <a:gd name="connsiteX272" fmla="*/ 3030326 w 4793467"/>
              <a:gd name="connsiteY272" fmla="*/ 124533 h 154118"/>
              <a:gd name="connsiteX273" fmla="*/ 2941856 w 4793467"/>
              <a:gd name="connsiteY273" fmla="*/ 76371 h 154118"/>
              <a:gd name="connsiteX274" fmla="*/ 2972628 w 4793467"/>
              <a:gd name="connsiteY274" fmla="*/ 46557 h 154118"/>
              <a:gd name="connsiteX275" fmla="*/ 3001958 w 4793467"/>
              <a:gd name="connsiteY275" fmla="*/ 76371 h 154118"/>
              <a:gd name="connsiteX276" fmla="*/ 2941856 w 4793467"/>
              <a:gd name="connsiteY276" fmla="*/ 76371 h 154118"/>
              <a:gd name="connsiteX277" fmla="*/ 2974071 w 4793467"/>
              <a:gd name="connsiteY277" fmla="*/ 125909 h 154118"/>
              <a:gd name="connsiteX278" fmla="*/ 3010612 w 4793467"/>
              <a:gd name="connsiteY278" fmla="*/ 101140 h 154118"/>
              <a:gd name="connsiteX279" fmla="*/ 3001717 w 4793467"/>
              <a:gd name="connsiteY279" fmla="*/ 101140 h 154118"/>
              <a:gd name="connsiteX280" fmla="*/ 2974071 w 4793467"/>
              <a:gd name="connsiteY280" fmla="*/ 118570 h 154118"/>
              <a:gd name="connsiteX281" fmla="*/ 2941616 w 4793467"/>
              <a:gd name="connsiteY281" fmla="*/ 83251 h 154118"/>
              <a:gd name="connsiteX282" fmla="*/ 3011334 w 4793467"/>
              <a:gd name="connsiteY282" fmla="*/ 83251 h 154118"/>
              <a:gd name="connsiteX283" fmla="*/ 3011334 w 4793467"/>
              <a:gd name="connsiteY283" fmla="*/ 80270 h 154118"/>
              <a:gd name="connsiteX284" fmla="*/ 2972869 w 4793467"/>
              <a:gd name="connsiteY284" fmla="*/ 39447 h 154118"/>
              <a:gd name="connsiteX285" fmla="*/ 2932480 w 4793467"/>
              <a:gd name="connsiteY285" fmla="*/ 82334 h 154118"/>
              <a:gd name="connsiteX286" fmla="*/ 2932480 w 4793467"/>
              <a:gd name="connsiteY286" fmla="*/ 83710 h 154118"/>
              <a:gd name="connsiteX287" fmla="*/ 2974311 w 4793467"/>
              <a:gd name="connsiteY287" fmla="*/ 126139 h 154118"/>
              <a:gd name="connsiteX288" fmla="*/ 2880312 w 4793467"/>
              <a:gd name="connsiteY288" fmla="*/ 124763 h 154118"/>
              <a:gd name="connsiteX289" fmla="*/ 2891852 w 4793467"/>
              <a:gd name="connsiteY289" fmla="*/ 124763 h 154118"/>
              <a:gd name="connsiteX290" fmla="*/ 2925028 w 4793467"/>
              <a:gd name="connsiteY290" fmla="*/ 40823 h 154118"/>
              <a:gd name="connsiteX291" fmla="*/ 2915892 w 4793467"/>
              <a:gd name="connsiteY291" fmla="*/ 40823 h 154118"/>
              <a:gd name="connsiteX292" fmla="*/ 2886082 w 4793467"/>
              <a:gd name="connsiteY292" fmla="*/ 116277 h 154118"/>
              <a:gd name="connsiteX293" fmla="*/ 2856031 w 4793467"/>
              <a:gd name="connsiteY293" fmla="*/ 40823 h 154118"/>
              <a:gd name="connsiteX294" fmla="*/ 2846174 w 4793467"/>
              <a:gd name="connsiteY294" fmla="*/ 40823 h 154118"/>
              <a:gd name="connsiteX295" fmla="*/ 2880072 w 4793467"/>
              <a:gd name="connsiteY295" fmla="*/ 124763 h 154118"/>
              <a:gd name="connsiteX296" fmla="*/ 2820931 w 4793467"/>
              <a:gd name="connsiteY296" fmla="*/ 124763 h 154118"/>
              <a:gd name="connsiteX297" fmla="*/ 2829827 w 4793467"/>
              <a:gd name="connsiteY297" fmla="*/ 124763 h 154118"/>
              <a:gd name="connsiteX298" fmla="*/ 2829827 w 4793467"/>
              <a:gd name="connsiteY298" fmla="*/ 40594 h 154118"/>
              <a:gd name="connsiteX299" fmla="*/ 2820931 w 4793467"/>
              <a:gd name="connsiteY299" fmla="*/ 40594 h 154118"/>
              <a:gd name="connsiteX300" fmla="*/ 2820931 w 4793467"/>
              <a:gd name="connsiteY300" fmla="*/ 124533 h 154118"/>
              <a:gd name="connsiteX301" fmla="*/ 2825259 w 4793467"/>
              <a:gd name="connsiteY301" fmla="*/ 22705 h 154118"/>
              <a:gd name="connsiteX302" fmla="*/ 2831509 w 4793467"/>
              <a:gd name="connsiteY302" fmla="*/ 16513 h 154118"/>
              <a:gd name="connsiteX303" fmla="*/ 2825259 w 4793467"/>
              <a:gd name="connsiteY303" fmla="*/ 10550 h 154118"/>
              <a:gd name="connsiteX304" fmla="*/ 2818768 w 4793467"/>
              <a:gd name="connsiteY304" fmla="*/ 16513 h 154118"/>
              <a:gd name="connsiteX305" fmla="*/ 2825259 w 4793467"/>
              <a:gd name="connsiteY305" fmla="*/ 22705 h 154118"/>
              <a:gd name="connsiteX306" fmla="*/ 2724048 w 4793467"/>
              <a:gd name="connsiteY306" fmla="*/ 124763 h 154118"/>
              <a:gd name="connsiteX307" fmla="*/ 2732943 w 4793467"/>
              <a:gd name="connsiteY307" fmla="*/ 124763 h 154118"/>
              <a:gd name="connsiteX308" fmla="*/ 2732943 w 4793467"/>
              <a:gd name="connsiteY308" fmla="*/ 73848 h 154118"/>
              <a:gd name="connsiteX309" fmla="*/ 2762032 w 4793467"/>
              <a:gd name="connsiteY309" fmla="*/ 46786 h 154118"/>
              <a:gd name="connsiteX310" fmla="*/ 2786313 w 4793467"/>
              <a:gd name="connsiteY310" fmla="*/ 72472 h 154118"/>
              <a:gd name="connsiteX311" fmla="*/ 2786313 w 4793467"/>
              <a:gd name="connsiteY311" fmla="*/ 124763 h 154118"/>
              <a:gd name="connsiteX312" fmla="*/ 2795208 w 4793467"/>
              <a:gd name="connsiteY312" fmla="*/ 124763 h 154118"/>
              <a:gd name="connsiteX313" fmla="*/ 2795208 w 4793467"/>
              <a:gd name="connsiteY313" fmla="*/ 73160 h 154118"/>
              <a:gd name="connsiteX314" fmla="*/ 2763955 w 4793467"/>
              <a:gd name="connsiteY314" fmla="*/ 39676 h 154118"/>
              <a:gd name="connsiteX315" fmla="*/ 2732702 w 4793467"/>
              <a:gd name="connsiteY315" fmla="*/ 57336 h 154118"/>
              <a:gd name="connsiteX316" fmla="*/ 2732702 w 4793467"/>
              <a:gd name="connsiteY316" fmla="*/ 41052 h 154118"/>
              <a:gd name="connsiteX317" fmla="*/ 2723807 w 4793467"/>
              <a:gd name="connsiteY317" fmla="*/ 41052 h 154118"/>
              <a:gd name="connsiteX318" fmla="*/ 2723807 w 4793467"/>
              <a:gd name="connsiteY318" fmla="*/ 124992 h 154118"/>
              <a:gd name="connsiteX319" fmla="*/ 2654811 w 4793467"/>
              <a:gd name="connsiteY319" fmla="*/ 125909 h 154118"/>
              <a:gd name="connsiteX320" fmla="*/ 2699045 w 4793467"/>
              <a:gd name="connsiteY320" fmla="*/ 81875 h 154118"/>
              <a:gd name="connsiteX321" fmla="*/ 2699045 w 4793467"/>
              <a:gd name="connsiteY321" fmla="*/ 9862 h 154118"/>
              <a:gd name="connsiteX322" fmla="*/ 2689669 w 4793467"/>
              <a:gd name="connsiteY322" fmla="*/ 9862 h 154118"/>
              <a:gd name="connsiteX323" fmla="*/ 2689669 w 4793467"/>
              <a:gd name="connsiteY323" fmla="*/ 80499 h 154118"/>
              <a:gd name="connsiteX324" fmla="*/ 2655051 w 4793467"/>
              <a:gd name="connsiteY324" fmla="*/ 118112 h 154118"/>
              <a:gd name="connsiteX325" fmla="*/ 2620913 w 4793467"/>
              <a:gd name="connsiteY325" fmla="*/ 82563 h 154118"/>
              <a:gd name="connsiteX326" fmla="*/ 2620913 w 4793467"/>
              <a:gd name="connsiteY326" fmla="*/ 9862 h 154118"/>
              <a:gd name="connsiteX327" fmla="*/ 2611778 w 4793467"/>
              <a:gd name="connsiteY327" fmla="*/ 9862 h 154118"/>
              <a:gd name="connsiteX328" fmla="*/ 2611778 w 4793467"/>
              <a:gd name="connsiteY328" fmla="*/ 83481 h 154118"/>
              <a:gd name="connsiteX329" fmla="*/ 2654811 w 4793467"/>
              <a:gd name="connsiteY329" fmla="*/ 125680 h 154118"/>
              <a:gd name="connsiteX330" fmla="*/ 2521625 w 4793467"/>
              <a:gd name="connsiteY330" fmla="*/ 125909 h 154118"/>
              <a:gd name="connsiteX331" fmla="*/ 2552638 w 4793467"/>
              <a:gd name="connsiteY331" fmla="*/ 101599 h 154118"/>
              <a:gd name="connsiteX332" fmla="*/ 2523068 w 4793467"/>
              <a:gd name="connsiteY332" fmla="*/ 77747 h 154118"/>
              <a:gd name="connsiteX333" fmla="*/ 2499027 w 4793467"/>
              <a:gd name="connsiteY333" fmla="*/ 61464 h 154118"/>
              <a:gd name="connsiteX334" fmla="*/ 2519462 w 4793467"/>
              <a:gd name="connsiteY334" fmla="*/ 46557 h 154118"/>
              <a:gd name="connsiteX335" fmla="*/ 2541579 w 4793467"/>
              <a:gd name="connsiteY335" fmla="*/ 62152 h 154118"/>
              <a:gd name="connsiteX336" fmla="*/ 2550234 w 4793467"/>
              <a:gd name="connsiteY336" fmla="*/ 62152 h 154118"/>
              <a:gd name="connsiteX337" fmla="*/ 2519702 w 4793467"/>
              <a:gd name="connsiteY337" fmla="*/ 39447 h 154118"/>
              <a:gd name="connsiteX338" fmla="*/ 2490853 w 4793467"/>
              <a:gd name="connsiteY338" fmla="*/ 61923 h 154118"/>
              <a:gd name="connsiteX339" fmla="*/ 2521145 w 4793467"/>
              <a:gd name="connsiteY339" fmla="*/ 85316 h 154118"/>
              <a:gd name="connsiteX340" fmla="*/ 2544224 w 4793467"/>
              <a:gd name="connsiteY340" fmla="*/ 102287 h 154118"/>
              <a:gd name="connsiteX341" fmla="*/ 2521866 w 4793467"/>
              <a:gd name="connsiteY341" fmla="*/ 118800 h 154118"/>
              <a:gd name="connsiteX342" fmla="*/ 2496623 w 4793467"/>
              <a:gd name="connsiteY342" fmla="*/ 99535 h 154118"/>
              <a:gd name="connsiteX343" fmla="*/ 2487968 w 4793467"/>
              <a:gd name="connsiteY343" fmla="*/ 99535 h 154118"/>
              <a:gd name="connsiteX344" fmla="*/ 2521866 w 4793467"/>
              <a:gd name="connsiteY344" fmla="*/ 125909 h 154118"/>
              <a:gd name="connsiteX345" fmla="*/ 2465370 w 4793467"/>
              <a:gd name="connsiteY345" fmla="*/ 125680 h 154118"/>
              <a:gd name="connsiteX346" fmla="*/ 2476910 w 4793467"/>
              <a:gd name="connsiteY346" fmla="*/ 123845 h 154118"/>
              <a:gd name="connsiteX347" fmla="*/ 2476910 w 4793467"/>
              <a:gd name="connsiteY347" fmla="*/ 116736 h 154118"/>
              <a:gd name="connsiteX348" fmla="*/ 2465851 w 4793467"/>
              <a:gd name="connsiteY348" fmla="*/ 118570 h 154118"/>
              <a:gd name="connsiteX349" fmla="*/ 2452629 w 4793467"/>
              <a:gd name="connsiteY349" fmla="*/ 103892 h 154118"/>
              <a:gd name="connsiteX350" fmla="*/ 2452629 w 4793467"/>
              <a:gd name="connsiteY350" fmla="*/ 47933 h 154118"/>
              <a:gd name="connsiteX351" fmla="*/ 2475708 w 4793467"/>
              <a:gd name="connsiteY351" fmla="*/ 47933 h 154118"/>
              <a:gd name="connsiteX352" fmla="*/ 2475708 w 4793467"/>
              <a:gd name="connsiteY352" fmla="*/ 40823 h 154118"/>
              <a:gd name="connsiteX353" fmla="*/ 2452629 w 4793467"/>
              <a:gd name="connsiteY353" fmla="*/ 40823 h 154118"/>
              <a:gd name="connsiteX354" fmla="*/ 2452629 w 4793467"/>
              <a:gd name="connsiteY354" fmla="*/ 21788 h 154118"/>
              <a:gd name="connsiteX355" fmla="*/ 2443734 w 4793467"/>
              <a:gd name="connsiteY355" fmla="*/ 21788 h 154118"/>
              <a:gd name="connsiteX356" fmla="*/ 2443734 w 4793467"/>
              <a:gd name="connsiteY356" fmla="*/ 40823 h 154118"/>
              <a:gd name="connsiteX357" fmla="*/ 2430752 w 4793467"/>
              <a:gd name="connsiteY357" fmla="*/ 40823 h 154118"/>
              <a:gd name="connsiteX358" fmla="*/ 2430752 w 4793467"/>
              <a:gd name="connsiteY358" fmla="*/ 47933 h 154118"/>
              <a:gd name="connsiteX359" fmla="*/ 2443734 w 4793467"/>
              <a:gd name="connsiteY359" fmla="*/ 47933 h 154118"/>
              <a:gd name="connsiteX360" fmla="*/ 2443734 w 4793467"/>
              <a:gd name="connsiteY360" fmla="*/ 104351 h 154118"/>
              <a:gd name="connsiteX361" fmla="*/ 2465130 w 4793467"/>
              <a:gd name="connsiteY361" fmla="*/ 125680 h 154118"/>
              <a:gd name="connsiteX362" fmla="*/ 2388680 w 4793467"/>
              <a:gd name="connsiteY362" fmla="*/ 124533 h 154118"/>
              <a:gd name="connsiteX363" fmla="*/ 2397576 w 4793467"/>
              <a:gd name="connsiteY363" fmla="*/ 124533 h 154118"/>
              <a:gd name="connsiteX364" fmla="*/ 2397576 w 4793467"/>
              <a:gd name="connsiteY364" fmla="*/ 47703 h 154118"/>
              <a:gd name="connsiteX365" fmla="*/ 2422097 w 4793467"/>
              <a:gd name="connsiteY365" fmla="*/ 47703 h 154118"/>
              <a:gd name="connsiteX366" fmla="*/ 2422097 w 4793467"/>
              <a:gd name="connsiteY366" fmla="*/ 40594 h 154118"/>
              <a:gd name="connsiteX367" fmla="*/ 2397576 w 4793467"/>
              <a:gd name="connsiteY367" fmla="*/ 40594 h 154118"/>
              <a:gd name="connsiteX368" fmla="*/ 2397576 w 4793467"/>
              <a:gd name="connsiteY368" fmla="*/ 24769 h 154118"/>
              <a:gd name="connsiteX369" fmla="*/ 2413923 w 4793467"/>
              <a:gd name="connsiteY369" fmla="*/ 7339 h 154118"/>
              <a:gd name="connsiteX370" fmla="*/ 2423299 w 4793467"/>
              <a:gd name="connsiteY370" fmla="*/ 8715 h 154118"/>
              <a:gd name="connsiteX371" fmla="*/ 2423299 w 4793467"/>
              <a:gd name="connsiteY371" fmla="*/ 1376 h 154118"/>
              <a:gd name="connsiteX372" fmla="*/ 2413202 w 4793467"/>
              <a:gd name="connsiteY372" fmla="*/ 0 h 154118"/>
              <a:gd name="connsiteX373" fmla="*/ 2388200 w 4793467"/>
              <a:gd name="connsiteY373" fmla="*/ 25457 h 154118"/>
              <a:gd name="connsiteX374" fmla="*/ 2388200 w 4793467"/>
              <a:gd name="connsiteY374" fmla="*/ 40594 h 154118"/>
              <a:gd name="connsiteX375" fmla="*/ 2374977 w 4793467"/>
              <a:gd name="connsiteY375" fmla="*/ 40594 h 154118"/>
              <a:gd name="connsiteX376" fmla="*/ 2374977 w 4793467"/>
              <a:gd name="connsiteY376" fmla="*/ 47703 h 154118"/>
              <a:gd name="connsiteX377" fmla="*/ 2388200 w 4793467"/>
              <a:gd name="connsiteY377" fmla="*/ 47703 h 154118"/>
              <a:gd name="connsiteX378" fmla="*/ 2388200 w 4793467"/>
              <a:gd name="connsiteY378" fmla="*/ 124533 h 154118"/>
              <a:gd name="connsiteX379" fmla="*/ 2319203 w 4793467"/>
              <a:gd name="connsiteY379" fmla="*/ 125909 h 154118"/>
              <a:gd name="connsiteX380" fmla="*/ 2349975 w 4793467"/>
              <a:gd name="connsiteY380" fmla="*/ 108709 h 154118"/>
              <a:gd name="connsiteX381" fmla="*/ 2349975 w 4793467"/>
              <a:gd name="connsiteY381" fmla="*/ 124763 h 154118"/>
              <a:gd name="connsiteX382" fmla="*/ 2358870 w 4793467"/>
              <a:gd name="connsiteY382" fmla="*/ 124763 h 154118"/>
              <a:gd name="connsiteX383" fmla="*/ 2358870 w 4793467"/>
              <a:gd name="connsiteY383" fmla="*/ 40594 h 154118"/>
              <a:gd name="connsiteX384" fmla="*/ 2349975 w 4793467"/>
              <a:gd name="connsiteY384" fmla="*/ 40594 h 154118"/>
              <a:gd name="connsiteX385" fmla="*/ 2349975 w 4793467"/>
              <a:gd name="connsiteY385" fmla="*/ 91508 h 154118"/>
              <a:gd name="connsiteX386" fmla="*/ 2321126 w 4793467"/>
              <a:gd name="connsiteY386" fmla="*/ 118341 h 154118"/>
              <a:gd name="connsiteX387" fmla="*/ 2297086 w 4793467"/>
              <a:gd name="connsiteY387" fmla="*/ 93113 h 154118"/>
              <a:gd name="connsiteX388" fmla="*/ 2297086 w 4793467"/>
              <a:gd name="connsiteY388" fmla="*/ 40594 h 154118"/>
              <a:gd name="connsiteX389" fmla="*/ 2288190 w 4793467"/>
              <a:gd name="connsiteY389" fmla="*/ 40594 h 154118"/>
              <a:gd name="connsiteX390" fmla="*/ 2288190 w 4793467"/>
              <a:gd name="connsiteY390" fmla="*/ 93801 h 154118"/>
              <a:gd name="connsiteX391" fmla="*/ 2319203 w 4793467"/>
              <a:gd name="connsiteY391" fmla="*/ 125909 h 154118"/>
              <a:gd name="connsiteX392" fmla="*/ 2237465 w 4793467"/>
              <a:gd name="connsiteY392" fmla="*/ 124533 h 154118"/>
              <a:gd name="connsiteX393" fmla="*/ 2246600 w 4793467"/>
              <a:gd name="connsiteY393" fmla="*/ 124533 h 154118"/>
              <a:gd name="connsiteX394" fmla="*/ 2246600 w 4793467"/>
              <a:gd name="connsiteY394" fmla="*/ 17201 h 154118"/>
              <a:gd name="connsiteX395" fmla="*/ 2283863 w 4793467"/>
              <a:gd name="connsiteY395" fmla="*/ 17201 h 154118"/>
              <a:gd name="connsiteX396" fmla="*/ 2283863 w 4793467"/>
              <a:gd name="connsiteY396" fmla="*/ 9862 h 154118"/>
              <a:gd name="connsiteX397" fmla="*/ 2199961 w 4793467"/>
              <a:gd name="connsiteY397" fmla="*/ 9862 h 154118"/>
              <a:gd name="connsiteX398" fmla="*/ 2199961 w 4793467"/>
              <a:gd name="connsiteY398" fmla="*/ 17201 h 154118"/>
              <a:gd name="connsiteX399" fmla="*/ 2237224 w 4793467"/>
              <a:gd name="connsiteY399" fmla="*/ 17201 h 154118"/>
              <a:gd name="connsiteX400" fmla="*/ 2237224 w 4793467"/>
              <a:gd name="connsiteY400" fmla="*/ 124533 h 154118"/>
              <a:gd name="connsiteX401" fmla="*/ 2118463 w 4793467"/>
              <a:gd name="connsiteY401" fmla="*/ 124533 h 154118"/>
              <a:gd name="connsiteX402" fmla="*/ 2127358 w 4793467"/>
              <a:gd name="connsiteY402" fmla="*/ 124533 h 154118"/>
              <a:gd name="connsiteX403" fmla="*/ 2127358 w 4793467"/>
              <a:gd name="connsiteY403" fmla="*/ 47703 h 154118"/>
              <a:gd name="connsiteX404" fmla="*/ 2151880 w 4793467"/>
              <a:gd name="connsiteY404" fmla="*/ 47703 h 154118"/>
              <a:gd name="connsiteX405" fmla="*/ 2151880 w 4793467"/>
              <a:gd name="connsiteY405" fmla="*/ 40594 h 154118"/>
              <a:gd name="connsiteX406" fmla="*/ 2127358 w 4793467"/>
              <a:gd name="connsiteY406" fmla="*/ 40594 h 154118"/>
              <a:gd name="connsiteX407" fmla="*/ 2127358 w 4793467"/>
              <a:gd name="connsiteY407" fmla="*/ 24769 h 154118"/>
              <a:gd name="connsiteX408" fmla="*/ 2143706 w 4793467"/>
              <a:gd name="connsiteY408" fmla="*/ 7339 h 154118"/>
              <a:gd name="connsiteX409" fmla="*/ 2153082 w 4793467"/>
              <a:gd name="connsiteY409" fmla="*/ 8715 h 154118"/>
              <a:gd name="connsiteX410" fmla="*/ 2153082 w 4793467"/>
              <a:gd name="connsiteY410" fmla="*/ 1376 h 154118"/>
              <a:gd name="connsiteX411" fmla="*/ 2142985 w 4793467"/>
              <a:gd name="connsiteY411" fmla="*/ 0 h 154118"/>
              <a:gd name="connsiteX412" fmla="*/ 2117983 w 4793467"/>
              <a:gd name="connsiteY412" fmla="*/ 25457 h 154118"/>
              <a:gd name="connsiteX413" fmla="*/ 2117983 w 4793467"/>
              <a:gd name="connsiteY413" fmla="*/ 40594 h 154118"/>
              <a:gd name="connsiteX414" fmla="*/ 2104760 w 4793467"/>
              <a:gd name="connsiteY414" fmla="*/ 40594 h 154118"/>
              <a:gd name="connsiteX415" fmla="*/ 2104760 w 4793467"/>
              <a:gd name="connsiteY415" fmla="*/ 47703 h 154118"/>
              <a:gd name="connsiteX416" fmla="*/ 2117983 w 4793467"/>
              <a:gd name="connsiteY416" fmla="*/ 47703 h 154118"/>
              <a:gd name="connsiteX417" fmla="*/ 2117983 w 4793467"/>
              <a:gd name="connsiteY417" fmla="*/ 124533 h 154118"/>
              <a:gd name="connsiteX418" fmla="*/ 2053073 w 4793467"/>
              <a:gd name="connsiteY418" fmla="*/ 118570 h 154118"/>
              <a:gd name="connsiteX419" fmla="*/ 2019656 w 4793467"/>
              <a:gd name="connsiteY419" fmla="*/ 83251 h 154118"/>
              <a:gd name="connsiteX420" fmla="*/ 2019656 w 4793467"/>
              <a:gd name="connsiteY420" fmla="*/ 81875 h 154118"/>
              <a:gd name="connsiteX421" fmla="*/ 2053073 w 4793467"/>
              <a:gd name="connsiteY421" fmla="*/ 46327 h 154118"/>
              <a:gd name="connsiteX422" fmla="*/ 2086249 w 4793467"/>
              <a:gd name="connsiteY422" fmla="*/ 81875 h 154118"/>
              <a:gd name="connsiteX423" fmla="*/ 2086249 w 4793467"/>
              <a:gd name="connsiteY423" fmla="*/ 83251 h 154118"/>
              <a:gd name="connsiteX424" fmla="*/ 2053073 w 4793467"/>
              <a:gd name="connsiteY424" fmla="*/ 118570 h 154118"/>
              <a:gd name="connsiteX425" fmla="*/ 2053073 w 4793467"/>
              <a:gd name="connsiteY425" fmla="*/ 125680 h 154118"/>
              <a:gd name="connsiteX426" fmla="*/ 2095625 w 4793467"/>
              <a:gd name="connsiteY426" fmla="*/ 83022 h 154118"/>
              <a:gd name="connsiteX427" fmla="*/ 2095625 w 4793467"/>
              <a:gd name="connsiteY427" fmla="*/ 81646 h 154118"/>
              <a:gd name="connsiteX428" fmla="*/ 2053313 w 4793467"/>
              <a:gd name="connsiteY428" fmla="*/ 39218 h 154118"/>
              <a:gd name="connsiteX429" fmla="*/ 2010761 w 4793467"/>
              <a:gd name="connsiteY429" fmla="*/ 81875 h 154118"/>
              <a:gd name="connsiteX430" fmla="*/ 2010761 w 4793467"/>
              <a:gd name="connsiteY430" fmla="*/ 83251 h 154118"/>
              <a:gd name="connsiteX431" fmla="*/ 2053073 w 4793467"/>
              <a:gd name="connsiteY431" fmla="*/ 125680 h 154118"/>
              <a:gd name="connsiteX432" fmla="*/ 1826850 w 4793467"/>
              <a:gd name="connsiteY432" fmla="*/ 124304 h 154118"/>
              <a:gd name="connsiteX433" fmla="*/ 1835745 w 4793467"/>
              <a:gd name="connsiteY433" fmla="*/ 124304 h 154118"/>
              <a:gd name="connsiteX434" fmla="*/ 1835745 w 4793467"/>
              <a:gd name="connsiteY434" fmla="*/ 73160 h 154118"/>
              <a:gd name="connsiteX435" fmla="*/ 1862911 w 4793467"/>
              <a:gd name="connsiteY435" fmla="*/ 46557 h 154118"/>
              <a:gd name="connsiteX436" fmla="*/ 1885029 w 4793467"/>
              <a:gd name="connsiteY436" fmla="*/ 71555 h 154118"/>
              <a:gd name="connsiteX437" fmla="*/ 1885029 w 4793467"/>
              <a:gd name="connsiteY437" fmla="*/ 124533 h 154118"/>
              <a:gd name="connsiteX438" fmla="*/ 1893923 w 4793467"/>
              <a:gd name="connsiteY438" fmla="*/ 124533 h 154118"/>
              <a:gd name="connsiteX439" fmla="*/ 1893923 w 4793467"/>
              <a:gd name="connsiteY439" fmla="*/ 73390 h 154118"/>
              <a:gd name="connsiteX440" fmla="*/ 1921090 w 4793467"/>
              <a:gd name="connsiteY440" fmla="*/ 46786 h 154118"/>
              <a:gd name="connsiteX441" fmla="*/ 1943207 w 4793467"/>
              <a:gd name="connsiteY441" fmla="*/ 71784 h 154118"/>
              <a:gd name="connsiteX442" fmla="*/ 1943207 w 4793467"/>
              <a:gd name="connsiteY442" fmla="*/ 124763 h 154118"/>
              <a:gd name="connsiteX443" fmla="*/ 1952102 w 4793467"/>
              <a:gd name="connsiteY443" fmla="*/ 124763 h 154118"/>
              <a:gd name="connsiteX444" fmla="*/ 1952102 w 4793467"/>
              <a:gd name="connsiteY444" fmla="*/ 72243 h 154118"/>
              <a:gd name="connsiteX445" fmla="*/ 1922772 w 4793467"/>
              <a:gd name="connsiteY445" fmla="*/ 39447 h 154118"/>
              <a:gd name="connsiteX446" fmla="*/ 1891519 w 4793467"/>
              <a:gd name="connsiteY446" fmla="*/ 58253 h 154118"/>
              <a:gd name="connsiteX447" fmla="*/ 1864594 w 4793467"/>
              <a:gd name="connsiteY447" fmla="*/ 39447 h 154118"/>
              <a:gd name="connsiteX448" fmla="*/ 1835745 w 4793467"/>
              <a:gd name="connsiteY448" fmla="*/ 56648 h 154118"/>
              <a:gd name="connsiteX449" fmla="*/ 1835745 w 4793467"/>
              <a:gd name="connsiteY449" fmla="*/ 40823 h 154118"/>
              <a:gd name="connsiteX450" fmla="*/ 1826850 w 4793467"/>
              <a:gd name="connsiteY450" fmla="*/ 40823 h 154118"/>
              <a:gd name="connsiteX451" fmla="*/ 1826850 w 4793467"/>
              <a:gd name="connsiteY451" fmla="*/ 124763 h 154118"/>
              <a:gd name="connsiteX452" fmla="*/ 1738380 w 4793467"/>
              <a:gd name="connsiteY452" fmla="*/ 76142 h 154118"/>
              <a:gd name="connsiteX453" fmla="*/ 1769152 w 4793467"/>
              <a:gd name="connsiteY453" fmla="*/ 46327 h 154118"/>
              <a:gd name="connsiteX454" fmla="*/ 1798482 w 4793467"/>
              <a:gd name="connsiteY454" fmla="*/ 76142 h 154118"/>
              <a:gd name="connsiteX455" fmla="*/ 1738380 w 4793467"/>
              <a:gd name="connsiteY455" fmla="*/ 76142 h 154118"/>
              <a:gd name="connsiteX456" fmla="*/ 1770595 w 4793467"/>
              <a:gd name="connsiteY456" fmla="*/ 125680 h 154118"/>
              <a:gd name="connsiteX457" fmla="*/ 1807137 w 4793467"/>
              <a:gd name="connsiteY457" fmla="*/ 100911 h 154118"/>
              <a:gd name="connsiteX458" fmla="*/ 1798242 w 4793467"/>
              <a:gd name="connsiteY458" fmla="*/ 100911 h 154118"/>
              <a:gd name="connsiteX459" fmla="*/ 1770595 w 4793467"/>
              <a:gd name="connsiteY459" fmla="*/ 118341 h 154118"/>
              <a:gd name="connsiteX460" fmla="*/ 1738140 w 4793467"/>
              <a:gd name="connsiteY460" fmla="*/ 83022 h 154118"/>
              <a:gd name="connsiteX461" fmla="*/ 1807858 w 4793467"/>
              <a:gd name="connsiteY461" fmla="*/ 83022 h 154118"/>
              <a:gd name="connsiteX462" fmla="*/ 1807858 w 4793467"/>
              <a:gd name="connsiteY462" fmla="*/ 80041 h 154118"/>
              <a:gd name="connsiteX463" fmla="*/ 1769393 w 4793467"/>
              <a:gd name="connsiteY463" fmla="*/ 39218 h 154118"/>
              <a:gd name="connsiteX464" fmla="*/ 1729005 w 4793467"/>
              <a:gd name="connsiteY464" fmla="*/ 82105 h 154118"/>
              <a:gd name="connsiteX465" fmla="*/ 1729005 w 4793467"/>
              <a:gd name="connsiteY465" fmla="*/ 83481 h 154118"/>
              <a:gd name="connsiteX466" fmla="*/ 1770835 w 4793467"/>
              <a:gd name="connsiteY466" fmla="*/ 125909 h 154118"/>
              <a:gd name="connsiteX467" fmla="*/ 1706166 w 4793467"/>
              <a:gd name="connsiteY467" fmla="*/ 125909 h 154118"/>
              <a:gd name="connsiteX468" fmla="*/ 1717705 w 4793467"/>
              <a:gd name="connsiteY468" fmla="*/ 124074 h 154118"/>
              <a:gd name="connsiteX469" fmla="*/ 1717705 w 4793467"/>
              <a:gd name="connsiteY469" fmla="*/ 116965 h 154118"/>
              <a:gd name="connsiteX470" fmla="*/ 1706647 w 4793467"/>
              <a:gd name="connsiteY470" fmla="*/ 118800 h 154118"/>
              <a:gd name="connsiteX471" fmla="*/ 1693424 w 4793467"/>
              <a:gd name="connsiteY471" fmla="*/ 104122 h 154118"/>
              <a:gd name="connsiteX472" fmla="*/ 1693424 w 4793467"/>
              <a:gd name="connsiteY472" fmla="*/ 48162 h 154118"/>
              <a:gd name="connsiteX473" fmla="*/ 1716503 w 4793467"/>
              <a:gd name="connsiteY473" fmla="*/ 48162 h 154118"/>
              <a:gd name="connsiteX474" fmla="*/ 1716503 w 4793467"/>
              <a:gd name="connsiteY474" fmla="*/ 41052 h 154118"/>
              <a:gd name="connsiteX475" fmla="*/ 1693424 w 4793467"/>
              <a:gd name="connsiteY475" fmla="*/ 41052 h 154118"/>
              <a:gd name="connsiteX476" fmla="*/ 1693424 w 4793467"/>
              <a:gd name="connsiteY476" fmla="*/ 22017 h 154118"/>
              <a:gd name="connsiteX477" fmla="*/ 1684529 w 4793467"/>
              <a:gd name="connsiteY477" fmla="*/ 22017 h 154118"/>
              <a:gd name="connsiteX478" fmla="*/ 1684529 w 4793467"/>
              <a:gd name="connsiteY478" fmla="*/ 41052 h 154118"/>
              <a:gd name="connsiteX479" fmla="*/ 1671547 w 4793467"/>
              <a:gd name="connsiteY479" fmla="*/ 41052 h 154118"/>
              <a:gd name="connsiteX480" fmla="*/ 1671547 w 4793467"/>
              <a:gd name="connsiteY480" fmla="*/ 48162 h 154118"/>
              <a:gd name="connsiteX481" fmla="*/ 1684529 w 4793467"/>
              <a:gd name="connsiteY481" fmla="*/ 48162 h 154118"/>
              <a:gd name="connsiteX482" fmla="*/ 1684529 w 4793467"/>
              <a:gd name="connsiteY482" fmla="*/ 104580 h 154118"/>
              <a:gd name="connsiteX483" fmla="*/ 1706166 w 4793467"/>
              <a:gd name="connsiteY483" fmla="*/ 125909 h 154118"/>
              <a:gd name="connsiteX484" fmla="*/ 1631159 w 4793467"/>
              <a:gd name="connsiteY484" fmla="*/ 126139 h 154118"/>
              <a:gd name="connsiteX485" fmla="*/ 1662172 w 4793467"/>
              <a:gd name="connsiteY485" fmla="*/ 101828 h 154118"/>
              <a:gd name="connsiteX486" fmla="*/ 1632602 w 4793467"/>
              <a:gd name="connsiteY486" fmla="*/ 77977 h 154118"/>
              <a:gd name="connsiteX487" fmla="*/ 1608561 w 4793467"/>
              <a:gd name="connsiteY487" fmla="*/ 61693 h 154118"/>
              <a:gd name="connsiteX488" fmla="*/ 1628995 w 4793467"/>
              <a:gd name="connsiteY488" fmla="*/ 46786 h 154118"/>
              <a:gd name="connsiteX489" fmla="*/ 1651353 w 4793467"/>
              <a:gd name="connsiteY489" fmla="*/ 62381 h 154118"/>
              <a:gd name="connsiteX490" fmla="*/ 1660008 w 4793467"/>
              <a:gd name="connsiteY490" fmla="*/ 62381 h 154118"/>
              <a:gd name="connsiteX491" fmla="*/ 1629476 w 4793467"/>
              <a:gd name="connsiteY491" fmla="*/ 39676 h 154118"/>
              <a:gd name="connsiteX492" fmla="*/ 1600627 w 4793467"/>
              <a:gd name="connsiteY492" fmla="*/ 62152 h 154118"/>
              <a:gd name="connsiteX493" fmla="*/ 1630919 w 4793467"/>
              <a:gd name="connsiteY493" fmla="*/ 85545 h 154118"/>
              <a:gd name="connsiteX494" fmla="*/ 1653998 w 4793467"/>
              <a:gd name="connsiteY494" fmla="*/ 102516 h 154118"/>
              <a:gd name="connsiteX495" fmla="*/ 1631640 w 4793467"/>
              <a:gd name="connsiteY495" fmla="*/ 119029 h 154118"/>
              <a:gd name="connsiteX496" fmla="*/ 1606397 w 4793467"/>
              <a:gd name="connsiteY496" fmla="*/ 99764 h 154118"/>
              <a:gd name="connsiteX497" fmla="*/ 1597743 w 4793467"/>
              <a:gd name="connsiteY497" fmla="*/ 99764 h 154118"/>
              <a:gd name="connsiteX498" fmla="*/ 1631640 w 4793467"/>
              <a:gd name="connsiteY498" fmla="*/ 126139 h 154118"/>
              <a:gd name="connsiteX499" fmla="*/ 1530910 w 4793467"/>
              <a:gd name="connsiteY499" fmla="*/ 153889 h 154118"/>
              <a:gd name="connsiteX500" fmla="*/ 1540045 w 4793467"/>
              <a:gd name="connsiteY500" fmla="*/ 153889 h 154118"/>
              <a:gd name="connsiteX501" fmla="*/ 1588847 w 4793467"/>
              <a:gd name="connsiteY501" fmla="*/ 40823 h 154118"/>
              <a:gd name="connsiteX502" fmla="*/ 1579712 w 4793467"/>
              <a:gd name="connsiteY502" fmla="*/ 40823 h 154118"/>
              <a:gd name="connsiteX503" fmla="*/ 1551584 w 4793467"/>
              <a:gd name="connsiteY503" fmla="*/ 107791 h 154118"/>
              <a:gd name="connsiteX504" fmla="*/ 1521534 w 4793467"/>
              <a:gd name="connsiteY504" fmla="*/ 40823 h 154118"/>
              <a:gd name="connsiteX505" fmla="*/ 1511917 w 4793467"/>
              <a:gd name="connsiteY505" fmla="*/ 40823 h 154118"/>
              <a:gd name="connsiteX506" fmla="*/ 1546776 w 4793467"/>
              <a:gd name="connsiteY506" fmla="*/ 117653 h 154118"/>
              <a:gd name="connsiteX507" fmla="*/ 1530910 w 4793467"/>
              <a:gd name="connsiteY507" fmla="*/ 154118 h 154118"/>
              <a:gd name="connsiteX508" fmla="*/ 1472731 w 4793467"/>
              <a:gd name="connsiteY508" fmla="*/ 126139 h 154118"/>
              <a:gd name="connsiteX509" fmla="*/ 1503744 w 4793467"/>
              <a:gd name="connsiteY509" fmla="*/ 101828 h 154118"/>
              <a:gd name="connsiteX510" fmla="*/ 1474174 w 4793467"/>
              <a:gd name="connsiteY510" fmla="*/ 77977 h 154118"/>
              <a:gd name="connsiteX511" fmla="*/ 1450133 w 4793467"/>
              <a:gd name="connsiteY511" fmla="*/ 61693 h 154118"/>
              <a:gd name="connsiteX512" fmla="*/ 1470567 w 4793467"/>
              <a:gd name="connsiteY512" fmla="*/ 46786 h 154118"/>
              <a:gd name="connsiteX513" fmla="*/ 1492685 w 4793467"/>
              <a:gd name="connsiteY513" fmla="*/ 62381 h 154118"/>
              <a:gd name="connsiteX514" fmla="*/ 1501340 w 4793467"/>
              <a:gd name="connsiteY514" fmla="*/ 62381 h 154118"/>
              <a:gd name="connsiteX515" fmla="*/ 1470808 w 4793467"/>
              <a:gd name="connsiteY515" fmla="*/ 39676 h 154118"/>
              <a:gd name="connsiteX516" fmla="*/ 1441959 w 4793467"/>
              <a:gd name="connsiteY516" fmla="*/ 62152 h 154118"/>
              <a:gd name="connsiteX517" fmla="*/ 1472250 w 4793467"/>
              <a:gd name="connsiteY517" fmla="*/ 85545 h 154118"/>
              <a:gd name="connsiteX518" fmla="*/ 1495329 w 4793467"/>
              <a:gd name="connsiteY518" fmla="*/ 102516 h 154118"/>
              <a:gd name="connsiteX519" fmla="*/ 1472972 w 4793467"/>
              <a:gd name="connsiteY519" fmla="*/ 119029 h 154118"/>
              <a:gd name="connsiteX520" fmla="*/ 1447729 w 4793467"/>
              <a:gd name="connsiteY520" fmla="*/ 99764 h 154118"/>
              <a:gd name="connsiteX521" fmla="*/ 1439074 w 4793467"/>
              <a:gd name="connsiteY521" fmla="*/ 99764 h 154118"/>
              <a:gd name="connsiteX522" fmla="*/ 1472972 w 4793467"/>
              <a:gd name="connsiteY522" fmla="*/ 126139 h 154118"/>
              <a:gd name="connsiteX523" fmla="*/ 1310216 w 4793467"/>
              <a:gd name="connsiteY523" fmla="*/ 124763 h 154118"/>
              <a:gd name="connsiteX524" fmla="*/ 1319111 w 4793467"/>
              <a:gd name="connsiteY524" fmla="*/ 124763 h 154118"/>
              <a:gd name="connsiteX525" fmla="*/ 1319111 w 4793467"/>
              <a:gd name="connsiteY525" fmla="*/ 73848 h 154118"/>
              <a:gd name="connsiteX526" fmla="*/ 1348201 w 4793467"/>
              <a:gd name="connsiteY526" fmla="*/ 46786 h 154118"/>
              <a:gd name="connsiteX527" fmla="*/ 1372482 w 4793467"/>
              <a:gd name="connsiteY527" fmla="*/ 72472 h 154118"/>
              <a:gd name="connsiteX528" fmla="*/ 1372482 w 4793467"/>
              <a:gd name="connsiteY528" fmla="*/ 124763 h 154118"/>
              <a:gd name="connsiteX529" fmla="*/ 1381377 w 4793467"/>
              <a:gd name="connsiteY529" fmla="*/ 124763 h 154118"/>
              <a:gd name="connsiteX530" fmla="*/ 1381377 w 4793467"/>
              <a:gd name="connsiteY530" fmla="*/ 73160 h 154118"/>
              <a:gd name="connsiteX531" fmla="*/ 1350124 w 4793467"/>
              <a:gd name="connsiteY531" fmla="*/ 39676 h 154118"/>
              <a:gd name="connsiteX532" fmla="*/ 1318871 w 4793467"/>
              <a:gd name="connsiteY532" fmla="*/ 57336 h 154118"/>
              <a:gd name="connsiteX533" fmla="*/ 1318871 w 4793467"/>
              <a:gd name="connsiteY533" fmla="*/ 459 h 154118"/>
              <a:gd name="connsiteX534" fmla="*/ 1309976 w 4793467"/>
              <a:gd name="connsiteY534" fmla="*/ 459 h 154118"/>
              <a:gd name="connsiteX535" fmla="*/ 1309976 w 4793467"/>
              <a:gd name="connsiteY535" fmla="*/ 124533 h 154118"/>
              <a:gd name="connsiteX536" fmla="*/ 1279925 w 4793467"/>
              <a:gd name="connsiteY536" fmla="*/ 125909 h 154118"/>
              <a:gd name="connsiteX537" fmla="*/ 1291465 w 4793467"/>
              <a:gd name="connsiteY537" fmla="*/ 124074 h 154118"/>
              <a:gd name="connsiteX538" fmla="*/ 1291465 w 4793467"/>
              <a:gd name="connsiteY538" fmla="*/ 116965 h 154118"/>
              <a:gd name="connsiteX539" fmla="*/ 1280406 w 4793467"/>
              <a:gd name="connsiteY539" fmla="*/ 118800 h 154118"/>
              <a:gd name="connsiteX540" fmla="*/ 1267183 w 4793467"/>
              <a:gd name="connsiteY540" fmla="*/ 104122 h 154118"/>
              <a:gd name="connsiteX541" fmla="*/ 1267183 w 4793467"/>
              <a:gd name="connsiteY541" fmla="*/ 48162 h 154118"/>
              <a:gd name="connsiteX542" fmla="*/ 1290262 w 4793467"/>
              <a:gd name="connsiteY542" fmla="*/ 48162 h 154118"/>
              <a:gd name="connsiteX543" fmla="*/ 1290262 w 4793467"/>
              <a:gd name="connsiteY543" fmla="*/ 41052 h 154118"/>
              <a:gd name="connsiteX544" fmla="*/ 1267183 w 4793467"/>
              <a:gd name="connsiteY544" fmla="*/ 41052 h 154118"/>
              <a:gd name="connsiteX545" fmla="*/ 1267183 w 4793467"/>
              <a:gd name="connsiteY545" fmla="*/ 22017 h 154118"/>
              <a:gd name="connsiteX546" fmla="*/ 1258288 w 4793467"/>
              <a:gd name="connsiteY546" fmla="*/ 22017 h 154118"/>
              <a:gd name="connsiteX547" fmla="*/ 1258288 w 4793467"/>
              <a:gd name="connsiteY547" fmla="*/ 41052 h 154118"/>
              <a:gd name="connsiteX548" fmla="*/ 1245306 w 4793467"/>
              <a:gd name="connsiteY548" fmla="*/ 41052 h 154118"/>
              <a:gd name="connsiteX549" fmla="*/ 1245306 w 4793467"/>
              <a:gd name="connsiteY549" fmla="*/ 48162 h 154118"/>
              <a:gd name="connsiteX550" fmla="*/ 1258288 w 4793467"/>
              <a:gd name="connsiteY550" fmla="*/ 48162 h 154118"/>
              <a:gd name="connsiteX551" fmla="*/ 1258288 w 4793467"/>
              <a:gd name="connsiteY551" fmla="*/ 104580 h 154118"/>
              <a:gd name="connsiteX552" fmla="*/ 1279925 w 4793467"/>
              <a:gd name="connsiteY552" fmla="*/ 125909 h 154118"/>
              <a:gd name="connsiteX553" fmla="*/ 1219583 w 4793467"/>
              <a:gd name="connsiteY553" fmla="*/ 124763 h 154118"/>
              <a:gd name="connsiteX554" fmla="*/ 1228718 w 4793467"/>
              <a:gd name="connsiteY554" fmla="*/ 124763 h 154118"/>
              <a:gd name="connsiteX555" fmla="*/ 1228718 w 4793467"/>
              <a:gd name="connsiteY555" fmla="*/ 459 h 154118"/>
              <a:gd name="connsiteX556" fmla="*/ 1219583 w 4793467"/>
              <a:gd name="connsiteY556" fmla="*/ 459 h 154118"/>
              <a:gd name="connsiteX557" fmla="*/ 1219583 w 4793467"/>
              <a:gd name="connsiteY557" fmla="*/ 124533 h 154118"/>
              <a:gd name="connsiteX558" fmla="*/ 1155875 w 4793467"/>
              <a:gd name="connsiteY558" fmla="*/ 119258 h 154118"/>
              <a:gd name="connsiteX559" fmla="*/ 1134239 w 4793467"/>
              <a:gd name="connsiteY559" fmla="*/ 102287 h 154118"/>
              <a:gd name="connsiteX560" fmla="*/ 1166934 w 4793467"/>
              <a:gd name="connsiteY560" fmla="*/ 83481 h 154118"/>
              <a:gd name="connsiteX561" fmla="*/ 1184964 w 4793467"/>
              <a:gd name="connsiteY561" fmla="*/ 83481 h 154118"/>
              <a:gd name="connsiteX562" fmla="*/ 1184964 w 4793467"/>
              <a:gd name="connsiteY562" fmla="*/ 97700 h 154118"/>
              <a:gd name="connsiteX563" fmla="*/ 1155875 w 4793467"/>
              <a:gd name="connsiteY563" fmla="*/ 119258 h 154118"/>
              <a:gd name="connsiteX564" fmla="*/ 1155154 w 4793467"/>
              <a:gd name="connsiteY564" fmla="*/ 126139 h 154118"/>
              <a:gd name="connsiteX565" fmla="*/ 1184964 w 4793467"/>
              <a:gd name="connsiteY565" fmla="*/ 111919 h 154118"/>
              <a:gd name="connsiteX566" fmla="*/ 1184964 w 4793467"/>
              <a:gd name="connsiteY566" fmla="*/ 124763 h 154118"/>
              <a:gd name="connsiteX567" fmla="*/ 1193859 w 4793467"/>
              <a:gd name="connsiteY567" fmla="*/ 124763 h 154118"/>
              <a:gd name="connsiteX568" fmla="*/ 1193859 w 4793467"/>
              <a:gd name="connsiteY568" fmla="*/ 69262 h 154118"/>
              <a:gd name="connsiteX569" fmla="*/ 1163087 w 4793467"/>
              <a:gd name="connsiteY569" fmla="*/ 39447 h 154118"/>
              <a:gd name="connsiteX570" fmla="*/ 1129190 w 4793467"/>
              <a:gd name="connsiteY570" fmla="*/ 64445 h 154118"/>
              <a:gd name="connsiteX571" fmla="*/ 1137845 w 4793467"/>
              <a:gd name="connsiteY571" fmla="*/ 64445 h 154118"/>
              <a:gd name="connsiteX572" fmla="*/ 1162607 w 4793467"/>
              <a:gd name="connsiteY572" fmla="*/ 46557 h 154118"/>
              <a:gd name="connsiteX573" fmla="*/ 1184724 w 4793467"/>
              <a:gd name="connsiteY573" fmla="*/ 69032 h 154118"/>
              <a:gd name="connsiteX574" fmla="*/ 1184724 w 4793467"/>
              <a:gd name="connsiteY574" fmla="*/ 76601 h 154118"/>
              <a:gd name="connsiteX575" fmla="*/ 1166453 w 4793467"/>
              <a:gd name="connsiteY575" fmla="*/ 76601 h 154118"/>
              <a:gd name="connsiteX576" fmla="*/ 1125344 w 4793467"/>
              <a:gd name="connsiteY576" fmla="*/ 102058 h 154118"/>
              <a:gd name="connsiteX577" fmla="*/ 1155154 w 4793467"/>
              <a:gd name="connsiteY577" fmla="*/ 125909 h 154118"/>
              <a:gd name="connsiteX578" fmla="*/ 1042403 w 4793467"/>
              <a:gd name="connsiteY578" fmla="*/ 76371 h 154118"/>
              <a:gd name="connsiteX579" fmla="*/ 1073175 w 4793467"/>
              <a:gd name="connsiteY579" fmla="*/ 46557 h 154118"/>
              <a:gd name="connsiteX580" fmla="*/ 1102505 w 4793467"/>
              <a:gd name="connsiteY580" fmla="*/ 76371 h 154118"/>
              <a:gd name="connsiteX581" fmla="*/ 1042403 w 4793467"/>
              <a:gd name="connsiteY581" fmla="*/ 76371 h 154118"/>
              <a:gd name="connsiteX582" fmla="*/ 1074618 w 4793467"/>
              <a:gd name="connsiteY582" fmla="*/ 125909 h 154118"/>
              <a:gd name="connsiteX583" fmla="*/ 1111160 w 4793467"/>
              <a:gd name="connsiteY583" fmla="*/ 101140 h 154118"/>
              <a:gd name="connsiteX584" fmla="*/ 1102264 w 4793467"/>
              <a:gd name="connsiteY584" fmla="*/ 101140 h 154118"/>
              <a:gd name="connsiteX585" fmla="*/ 1074618 w 4793467"/>
              <a:gd name="connsiteY585" fmla="*/ 118570 h 154118"/>
              <a:gd name="connsiteX586" fmla="*/ 1042163 w 4793467"/>
              <a:gd name="connsiteY586" fmla="*/ 83251 h 154118"/>
              <a:gd name="connsiteX587" fmla="*/ 1111881 w 4793467"/>
              <a:gd name="connsiteY587" fmla="*/ 83251 h 154118"/>
              <a:gd name="connsiteX588" fmla="*/ 1111881 w 4793467"/>
              <a:gd name="connsiteY588" fmla="*/ 80270 h 154118"/>
              <a:gd name="connsiteX589" fmla="*/ 1073416 w 4793467"/>
              <a:gd name="connsiteY589" fmla="*/ 39447 h 154118"/>
              <a:gd name="connsiteX590" fmla="*/ 1033027 w 4793467"/>
              <a:gd name="connsiteY590" fmla="*/ 82334 h 154118"/>
              <a:gd name="connsiteX591" fmla="*/ 1033027 w 4793467"/>
              <a:gd name="connsiteY591" fmla="*/ 83710 h 154118"/>
              <a:gd name="connsiteX592" fmla="*/ 1074858 w 4793467"/>
              <a:gd name="connsiteY592" fmla="*/ 126139 h 154118"/>
              <a:gd name="connsiteX593" fmla="*/ 943356 w 4793467"/>
              <a:gd name="connsiteY593" fmla="*/ 124763 h 154118"/>
              <a:gd name="connsiteX594" fmla="*/ 952251 w 4793467"/>
              <a:gd name="connsiteY594" fmla="*/ 124763 h 154118"/>
              <a:gd name="connsiteX595" fmla="*/ 952251 w 4793467"/>
              <a:gd name="connsiteY595" fmla="*/ 73848 h 154118"/>
              <a:gd name="connsiteX596" fmla="*/ 981340 w 4793467"/>
              <a:gd name="connsiteY596" fmla="*/ 46786 h 154118"/>
              <a:gd name="connsiteX597" fmla="*/ 1005621 w 4793467"/>
              <a:gd name="connsiteY597" fmla="*/ 72472 h 154118"/>
              <a:gd name="connsiteX598" fmla="*/ 1005621 w 4793467"/>
              <a:gd name="connsiteY598" fmla="*/ 124763 h 154118"/>
              <a:gd name="connsiteX599" fmla="*/ 1014516 w 4793467"/>
              <a:gd name="connsiteY599" fmla="*/ 124763 h 154118"/>
              <a:gd name="connsiteX600" fmla="*/ 1014516 w 4793467"/>
              <a:gd name="connsiteY600" fmla="*/ 73160 h 154118"/>
              <a:gd name="connsiteX601" fmla="*/ 983263 w 4793467"/>
              <a:gd name="connsiteY601" fmla="*/ 39676 h 154118"/>
              <a:gd name="connsiteX602" fmla="*/ 952010 w 4793467"/>
              <a:gd name="connsiteY602" fmla="*/ 57336 h 154118"/>
              <a:gd name="connsiteX603" fmla="*/ 952010 w 4793467"/>
              <a:gd name="connsiteY603" fmla="*/ 459 h 154118"/>
              <a:gd name="connsiteX604" fmla="*/ 943115 w 4793467"/>
              <a:gd name="connsiteY604" fmla="*/ 459 h 154118"/>
              <a:gd name="connsiteX605" fmla="*/ 943115 w 4793467"/>
              <a:gd name="connsiteY605" fmla="*/ 124533 h 154118"/>
              <a:gd name="connsiteX606" fmla="*/ 828922 w 4793467"/>
              <a:gd name="connsiteY606" fmla="*/ 153889 h 154118"/>
              <a:gd name="connsiteX607" fmla="*/ 838298 w 4793467"/>
              <a:gd name="connsiteY607" fmla="*/ 153889 h 154118"/>
              <a:gd name="connsiteX608" fmla="*/ 887101 w 4793467"/>
              <a:gd name="connsiteY608" fmla="*/ 40823 h 154118"/>
              <a:gd name="connsiteX609" fmla="*/ 877965 w 4793467"/>
              <a:gd name="connsiteY609" fmla="*/ 40823 h 154118"/>
              <a:gd name="connsiteX610" fmla="*/ 849837 w 4793467"/>
              <a:gd name="connsiteY610" fmla="*/ 107791 h 154118"/>
              <a:gd name="connsiteX611" fmla="*/ 819787 w 4793467"/>
              <a:gd name="connsiteY611" fmla="*/ 40823 h 154118"/>
              <a:gd name="connsiteX612" fmla="*/ 810170 w 4793467"/>
              <a:gd name="connsiteY612" fmla="*/ 40823 h 154118"/>
              <a:gd name="connsiteX613" fmla="*/ 845029 w 4793467"/>
              <a:gd name="connsiteY613" fmla="*/ 117653 h 154118"/>
              <a:gd name="connsiteX614" fmla="*/ 828922 w 4793467"/>
              <a:gd name="connsiteY614" fmla="*/ 154118 h 154118"/>
              <a:gd name="connsiteX615" fmla="*/ 762089 w 4793467"/>
              <a:gd name="connsiteY615" fmla="*/ 124763 h 154118"/>
              <a:gd name="connsiteX616" fmla="*/ 770984 w 4793467"/>
              <a:gd name="connsiteY616" fmla="*/ 124763 h 154118"/>
              <a:gd name="connsiteX617" fmla="*/ 770984 w 4793467"/>
              <a:gd name="connsiteY617" fmla="*/ 78206 h 154118"/>
              <a:gd name="connsiteX618" fmla="*/ 800795 w 4793467"/>
              <a:gd name="connsiteY618" fmla="*/ 47703 h 154118"/>
              <a:gd name="connsiteX619" fmla="*/ 800795 w 4793467"/>
              <a:gd name="connsiteY619" fmla="*/ 39676 h 154118"/>
              <a:gd name="connsiteX620" fmla="*/ 770984 w 4793467"/>
              <a:gd name="connsiteY620" fmla="*/ 58482 h 154118"/>
              <a:gd name="connsiteX621" fmla="*/ 770984 w 4793467"/>
              <a:gd name="connsiteY621" fmla="*/ 40823 h 154118"/>
              <a:gd name="connsiteX622" fmla="*/ 762089 w 4793467"/>
              <a:gd name="connsiteY622" fmla="*/ 40823 h 154118"/>
              <a:gd name="connsiteX623" fmla="*/ 762089 w 4793467"/>
              <a:gd name="connsiteY623" fmla="*/ 124763 h 154118"/>
              <a:gd name="connsiteX624" fmla="*/ 698862 w 4793467"/>
              <a:gd name="connsiteY624" fmla="*/ 119258 h 154118"/>
              <a:gd name="connsiteX625" fmla="*/ 677226 w 4793467"/>
              <a:gd name="connsiteY625" fmla="*/ 102287 h 154118"/>
              <a:gd name="connsiteX626" fmla="*/ 709921 w 4793467"/>
              <a:gd name="connsiteY626" fmla="*/ 83481 h 154118"/>
              <a:gd name="connsiteX627" fmla="*/ 727951 w 4793467"/>
              <a:gd name="connsiteY627" fmla="*/ 83481 h 154118"/>
              <a:gd name="connsiteX628" fmla="*/ 727951 w 4793467"/>
              <a:gd name="connsiteY628" fmla="*/ 97700 h 154118"/>
              <a:gd name="connsiteX629" fmla="*/ 698862 w 4793467"/>
              <a:gd name="connsiteY629" fmla="*/ 119258 h 154118"/>
              <a:gd name="connsiteX630" fmla="*/ 698141 w 4793467"/>
              <a:gd name="connsiteY630" fmla="*/ 126139 h 154118"/>
              <a:gd name="connsiteX631" fmla="*/ 727951 w 4793467"/>
              <a:gd name="connsiteY631" fmla="*/ 111919 h 154118"/>
              <a:gd name="connsiteX632" fmla="*/ 727951 w 4793467"/>
              <a:gd name="connsiteY632" fmla="*/ 124763 h 154118"/>
              <a:gd name="connsiteX633" fmla="*/ 736846 w 4793467"/>
              <a:gd name="connsiteY633" fmla="*/ 124763 h 154118"/>
              <a:gd name="connsiteX634" fmla="*/ 736846 w 4793467"/>
              <a:gd name="connsiteY634" fmla="*/ 69262 h 154118"/>
              <a:gd name="connsiteX635" fmla="*/ 706074 w 4793467"/>
              <a:gd name="connsiteY635" fmla="*/ 39447 h 154118"/>
              <a:gd name="connsiteX636" fmla="*/ 672177 w 4793467"/>
              <a:gd name="connsiteY636" fmla="*/ 64445 h 154118"/>
              <a:gd name="connsiteX637" fmla="*/ 680832 w 4793467"/>
              <a:gd name="connsiteY637" fmla="*/ 64445 h 154118"/>
              <a:gd name="connsiteX638" fmla="*/ 705594 w 4793467"/>
              <a:gd name="connsiteY638" fmla="*/ 46557 h 154118"/>
              <a:gd name="connsiteX639" fmla="*/ 727951 w 4793467"/>
              <a:gd name="connsiteY639" fmla="*/ 69032 h 154118"/>
              <a:gd name="connsiteX640" fmla="*/ 727951 w 4793467"/>
              <a:gd name="connsiteY640" fmla="*/ 76601 h 154118"/>
              <a:gd name="connsiteX641" fmla="*/ 709680 w 4793467"/>
              <a:gd name="connsiteY641" fmla="*/ 76601 h 154118"/>
              <a:gd name="connsiteX642" fmla="*/ 668571 w 4793467"/>
              <a:gd name="connsiteY642" fmla="*/ 102058 h 154118"/>
              <a:gd name="connsiteX643" fmla="*/ 698381 w 4793467"/>
              <a:gd name="connsiteY643" fmla="*/ 125909 h 154118"/>
              <a:gd name="connsiteX644" fmla="*/ 524567 w 4793467"/>
              <a:gd name="connsiteY644" fmla="*/ 124533 h 154118"/>
              <a:gd name="connsiteX645" fmla="*/ 533462 w 4793467"/>
              <a:gd name="connsiteY645" fmla="*/ 124533 h 154118"/>
              <a:gd name="connsiteX646" fmla="*/ 533462 w 4793467"/>
              <a:gd name="connsiteY646" fmla="*/ 73390 h 154118"/>
              <a:gd name="connsiteX647" fmla="*/ 560628 w 4793467"/>
              <a:gd name="connsiteY647" fmla="*/ 46786 h 154118"/>
              <a:gd name="connsiteX648" fmla="*/ 582746 w 4793467"/>
              <a:gd name="connsiteY648" fmla="*/ 71784 h 154118"/>
              <a:gd name="connsiteX649" fmla="*/ 582746 w 4793467"/>
              <a:gd name="connsiteY649" fmla="*/ 124763 h 154118"/>
              <a:gd name="connsiteX650" fmla="*/ 591641 w 4793467"/>
              <a:gd name="connsiteY650" fmla="*/ 124763 h 154118"/>
              <a:gd name="connsiteX651" fmla="*/ 591641 w 4793467"/>
              <a:gd name="connsiteY651" fmla="*/ 73619 h 154118"/>
              <a:gd name="connsiteX652" fmla="*/ 618807 w 4793467"/>
              <a:gd name="connsiteY652" fmla="*/ 47015 h 154118"/>
              <a:gd name="connsiteX653" fmla="*/ 640924 w 4793467"/>
              <a:gd name="connsiteY653" fmla="*/ 72014 h 154118"/>
              <a:gd name="connsiteX654" fmla="*/ 640924 w 4793467"/>
              <a:gd name="connsiteY654" fmla="*/ 124992 h 154118"/>
              <a:gd name="connsiteX655" fmla="*/ 649819 w 4793467"/>
              <a:gd name="connsiteY655" fmla="*/ 124992 h 154118"/>
              <a:gd name="connsiteX656" fmla="*/ 649819 w 4793467"/>
              <a:gd name="connsiteY656" fmla="*/ 72472 h 154118"/>
              <a:gd name="connsiteX657" fmla="*/ 620249 w 4793467"/>
              <a:gd name="connsiteY657" fmla="*/ 39676 h 154118"/>
              <a:gd name="connsiteX658" fmla="*/ 588996 w 4793467"/>
              <a:gd name="connsiteY658" fmla="*/ 58482 h 154118"/>
              <a:gd name="connsiteX659" fmla="*/ 562071 w 4793467"/>
              <a:gd name="connsiteY659" fmla="*/ 39676 h 154118"/>
              <a:gd name="connsiteX660" fmla="*/ 533222 w 4793467"/>
              <a:gd name="connsiteY660" fmla="*/ 56877 h 154118"/>
              <a:gd name="connsiteX661" fmla="*/ 533222 w 4793467"/>
              <a:gd name="connsiteY661" fmla="*/ 41052 h 154118"/>
              <a:gd name="connsiteX662" fmla="*/ 524327 w 4793467"/>
              <a:gd name="connsiteY662" fmla="*/ 41052 h 154118"/>
              <a:gd name="connsiteX663" fmla="*/ 524327 w 4793467"/>
              <a:gd name="connsiteY663" fmla="*/ 124992 h 154118"/>
              <a:gd name="connsiteX664" fmla="*/ 489468 w 4793467"/>
              <a:gd name="connsiteY664" fmla="*/ 124533 h 154118"/>
              <a:gd name="connsiteX665" fmla="*/ 498363 w 4793467"/>
              <a:gd name="connsiteY665" fmla="*/ 124533 h 154118"/>
              <a:gd name="connsiteX666" fmla="*/ 498363 w 4793467"/>
              <a:gd name="connsiteY666" fmla="*/ 40594 h 154118"/>
              <a:gd name="connsiteX667" fmla="*/ 489468 w 4793467"/>
              <a:gd name="connsiteY667" fmla="*/ 40594 h 154118"/>
              <a:gd name="connsiteX668" fmla="*/ 489468 w 4793467"/>
              <a:gd name="connsiteY668" fmla="*/ 124533 h 154118"/>
              <a:gd name="connsiteX669" fmla="*/ 493795 w 4793467"/>
              <a:gd name="connsiteY669" fmla="*/ 22476 h 154118"/>
              <a:gd name="connsiteX670" fmla="*/ 500046 w 4793467"/>
              <a:gd name="connsiteY670" fmla="*/ 16283 h 154118"/>
              <a:gd name="connsiteX671" fmla="*/ 493795 w 4793467"/>
              <a:gd name="connsiteY671" fmla="*/ 10320 h 154118"/>
              <a:gd name="connsiteX672" fmla="*/ 487545 w 4793467"/>
              <a:gd name="connsiteY672" fmla="*/ 16283 h 154118"/>
              <a:gd name="connsiteX673" fmla="*/ 493795 w 4793467"/>
              <a:gd name="connsiteY673" fmla="*/ 22476 h 154118"/>
              <a:gd name="connsiteX674" fmla="*/ 432251 w 4793467"/>
              <a:gd name="connsiteY674" fmla="*/ 124533 h 154118"/>
              <a:gd name="connsiteX675" fmla="*/ 441146 w 4793467"/>
              <a:gd name="connsiteY675" fmla="*/ 124533 h 154118"/>
              <a:gd name="connsiteX676" fmla="*/ 441146 w 4793467"/>
              <a:gd name="connsiteY676" fmla="*/ 77977 h 154118"/>
              <a:gd name="connsiteX677" fmla="*/ 470957 w 4793467"/>
              <a:gd name="connsiteY677" fmla="*/ 47474 h 154118"/>
              <a:gd name="connsiteX678" fmla="*/ 470957 w 4793467"/>
              <a:gd name="connsiteY678" fmla="*/ 39447 h 154118"/>
              <a:gd name="connsiteX679" fmla="*/ 441146 w 4793467"/>
              <a:gd name="connsiteY679" fmla="*/ 58253 h 154118"/>
              <a:gd name="connsiteX680" fmla="*/ 441146 w 4793467"/>
              <a:gd name="connsiteY680" fmla="*/ 40594 h 154118"/>
              <a:gd name="connsiteX681" fmla="*/ 432251 w 4793467"/>
              <a:gd name="connsiteY681" fmla="*/ 40594 h 154118"/>
              <a:gd name="connsiteX682" fmla="*/ 432251 w 4793467"/>
              <a:gd name="connsiteY682" fmla="*/ 124533 h 154118"/>
              <a:gd name="connsiteX683" fmla="*/ 372630 w 4793467"/>
              <a:gd name="connsiteY683" fmla="*/ 118570 h 154118"/>
              <a:gd name="connsiteX684" fmla="*/ 339695 w 4793467"/>
              <a:gd name="connsiteY684" fmla="*/ 83251 h 154118"/>
              <a:gd name="connsiteX685" fmla="*/ 339695 w 4793467"/>
              <a:gd name="connsiteY685" fmla="*/ 81875 h 154118"/>
              <a:gd name="connsiteX686" fmla="*/ 372390 w 4793467"/>
              <a:gd name="connsiteY686" fmla="*/ 46327 h 154118"/>
              <a:gd name="connsiteX687" fmla="*/ 403643 w 4793467"/>
              <a:gd name="connsiteY687" fmla="*/ 81875 h 154118"/>
              <a:gd name="connsiteX688" fmla="*/ 403643 w 4793467"/>
              <a:gd name="connsiteY688" fmla="*/ 83251 h 154118"/>
              <a:gd name="connsiteX689" fmla="*/ 372630 w 4793467"/>
              <a:gd name="connsiteY689" fmla="*/ 118570 h 154118"/>
              <a:gd name="connsiteX690" fmla="*/ 330800 w 4793467"/>
              <a:gd name="connsiteY690" fmla="*/ 153660 h 154118"/>
              <a:gd name="connsiteX691" fmla="*/ 339695 w 4793467"/>
              <a:gd name="connsiteY691" fmla="*/ 153660 h 154118"/>
              <a:gd name="connsiteX692" fmla="*/ 339695 w 4793467"/>
              <a:gd name="connsiteY692" fmla="*/ 105268 h 154118"/>
              <a:gd name="connsiteX693" fmla="*/ 373111 w 4793467"/>
              <a:gd name="connsiteY693" fmla="*/ 125680 h 154118"/>
              <a:gd name="connsiteX694" fmla="*/ 412778 w 4793467"/>
              <a:gd name="connsiteY694" fmla="*/ 82793 h 154118"/>
              <a:gd name="connsiteX695" fmla="*/ 412778 w 4793467"/>
              <a:gd name="connsiteY695" fmla="*/ 81417 h 154118"/>
              <a:gd name="connsiteX696" fmla="*/ 373111 w 4793467"/>
              <a:gd name="connsiteY696" fmla="*/ 38988 h 154118"/>
              <a:gd name="connsiteX697" fmla="*/ 339695 w 4793467"/>
              <a:gd name="connsiteY697" fmla="*/ 59858 h 154118"/>
              <a:gd name="connsiteX698" fmla="*/ 339695 w 4793467"/>
              <a:gd name="connsiteY698" fmla="*/ 40364 h 154118"/>
              <a:gd name="connsiteX699" fmla="*/ 330800 w 4793467"/>
              <a:gd name="connsiteY699" fmla="*/ 40364 h 154118"/>
              <a:gd name="connsiteX700" fmla="*/ 330800 w 4793467"/>
              <a:gd name="connsiteY700" fmla="*/ 153430 h 154118"/>
              <a:gd name="connsiteX701" fmla="*/ 202422 w 4793467"/>
              <a:gd name="connsiteY701" fmla="*/ 76371 h 154118"/>
              <a:gd name="connsiteX702" fmla="*/ 233194 w 4793467"/>
              <a:gd name="connsiteY702" fmla="*/ 46557 h 154118"/>
              <a:gd name="connsiteX703" fmla="*/ 262524 w 4793467"/>
              <a:gd name="connsiteY703" fmla="*/ 76371 h 154118"/>
              <a:gd name="connsiteX704" fmla="*/ 202422 w 4793467"/>
              <a:gd name="connsiteY704" fmla="*/ 76371 h 154118"/>
              <a:gd name="connsiteX705" fmla="*/ 234637 w 4793467"/>
              <a:gd name="connsiteY705" fmla="*/ 125909 h 154118"/>
              <a:gd name="connsiteX706" fmla="*/ 271179 w 4793467"/>
              <a:gd name="connsiteY706" fmla="*/ 101140 h 154118"/>
              <a:gd name="connsiteX707" fmla="*/ 262284 w 4793467"/>
              <a:gd name="connsiteY707" fmla="*/ 101140 h 154118"/>
              <a:gd name="connsiteX708" fmla="*/ 234637 w 4793467"/>
              <a:gd name="connsiteY708" fmla="*/ 118570 h 154118"/>
              <a:gd name="connsiteX709" fmla="*/ 202182 w 4793467"/>
              <a:gd name="connsiteY709" fmla="*/ 83251 h 154118"/>
              <a:gd name="connsiteX710" fmla="*/ 271900 w 4793467"/>
              <a:gd name="connsiteY710" fmla="*/ 83251 h 154118"/>
              <a:gd name="connsiteX711" fmla="*/ 271900 w 4793467"/>
              <a:gd name="connsiteY711" fmla="*/ 80270 h 154118"/>
              <a:gd name="connsiteX712" fmla="*/ 233435 w 4793467"/>
              <a:gd name="connsiteY712" fmla="*/ 39447 h 154118"/>
              <a:gd name="connsiteX713" fmla="*/ 193047 w 4793467"/>
              <a:gd name="connsiteY713" fmla="*/ 82334 h 154118"/>
              <a:gd name="connsiteX714" fmla="*/ 193047 w 4793467"/>
              <a:gd name="connsiteY714" fmla="*/ 83710 h 154118"/>
              <a:gd name="connsiteX715" fmla="*/ 234877 w 4793467"/>
              <a:gd name="connsiteY715" fmla="*/ 126139 h 154118"/>
              <a:gd name="connsiteX716" fmla="*/ 103375 w 4793467"/>
              <a:gd name="connsiteY716" fmla="*/ 124763 h 154118"/>
              <a:gd name="connsiteX717" fmla="*/ 112270 w 4793467"/>
              <a:gd name="connsiteY717" fmla="*/ 124763 h 154118"/>
              <a:gd name="connsiteX718" fmla="*/ 112270 w 4793467"/>
              <a:gd name="connsiteY718" fmla="*/ 73848 h 154118"/>
              <a:gd name="connsiteX719" fmla="*/ 141359 w 4793467"/>
              <a:gd name="connsiteY719" fmla="*/ 46786 h 154118"/>
              <a:gd name="connsiteX720" fmla="*/ 165640 w 4793467"/>
              <a:gd name="connsiteY720" fmla="*/ 72472 h 154118"/>
              <a:gd name="connsiteX721" fmla="*/ 165640 w 4793467"/>
              <a:gd name="connsiteY721" fmla="*/ 124763 h 154118"/>
              <a:gd name="connsiteX722" fmla="*/ 174535 w 4793467"/>
              <a:gd name="connsiteY722" fmla="*/ 124763 h 154118"/>
              <a:gd name="connsiteX723" fmla="*/ 174535 w 4793467"/>
              <a:gd name="connsiteY723" fmla="*/ 73160 h 154118"/>
              <a:gd name="connsiteX724" fmla="*/ 143282 w 4793467"/>
              <a:gd name="connsiteY724" fmla="*/ 39676 h 154118"/>
              <a:gd name="connsiteX725" fmla="*/ 112029 w 4793467"/>
              <a:gd name="connsiteY725" fmla="*/ 57336 h 154118"/>
              <a:gd name="connsiteX726" fmla="*/ 112029 w 4793467"/>
              <a:gd name="connsiteY726" fmla="*/ 459 h 154118"/>
              <a:gd name="connsiteX727" fmla="*/ 103134 w 4793467"/>
              <a:gd name="connsiteY727" fmla="*/ 459 h 154118"/>
              <a:gd name="connsiteX728" fmla="*/ 103134 w 4793467"/>
              <a:gd name="connsiteY728" fmla="*/ 124533 h 154118"/>
              <a:gd name="connsiteX729" fmla="*/ 39667 w 4793467"/>
              <a:gd name="connsiteY729" fmla="*/ 124763 h 154118"/>
              <a:gd name="connsiteX730" fmla="*/ 48803 w 4793467"/>
              <a:gd name="connsiteY730" fmla="*/ 124763 h 154118"/>
              <a:gd name="connsiteX731" fmla="*/ 48803 w 4793467"/>
              <a:gd name="connsiteY731" fmla="*/ 17201 h 154118"/>
              <a:gd name="connsiteX732" fmla="*/ 86066 w 4793467"/>
              <a:gd name="connsiteY732" fmla="*/ 17201 h 154118"/>
              <a:gd name="connsiteX733" fmla="*/ 86066 w 4793467"/>
              <a:gd name="connsiteY733" fmla="*/ 9862 h 154118"/>
              <a:gd name="connsiteX734" fmla="*/ 0 w 4793467"/>
              <a:gd name="connsiteY734" fmla="*/ 9862 h 154118"/>
              <a:gd name="connsiteX735" fmla="*/ 0 w 4793467"/>
              <a:gd name="connsiteY735" fmla="*/ 17201 h 154118"/>
              <a:gd name="connsiteX736" fmla="*/ 37263 w 4793467"/>
              <a:gd name="connsiteY736" fmla="*/ 17201 h 154118"/>
              <a:gd name="connsiteX737" fmla="*/ 37263 w 4793467"/>
              <a:gd name="connsiteY737" fmla="*/ 124533 h 15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Lst>
            <a:rect l="l" t="t" r="r" b="b"/>
            <a:pathLst>
              <a:path w="4793467" h="154118">
                <a:moveTo>
                  <a:pt x="4723991" y="76371"/>
                </a:moveTo>
                <a:cubicBezTo>
                  <a:pt x="4725674" y="58024"/>
                  <a:pt x="4737694" y="46557"/>
                  <a:pt x="4754763" y="46557"/>
                </a:cubicBezTo>
                <a:cubicBezTo>
                  <a:pt x="4771832" y="46557"/>
                  <a:pt x="4783131" y="55960"/>
                  <a:pt x="4784092" y="76371"/>
                </a:cubicBezTo>
                <a:lnTo>
                  <a:pt x="4723991" y="76371"/>
                </a:lnTo>
                <a:close/>
                <a:moveTo>
                  <a:pt x="4756205" y="125909"/>
                </a:moveTo>
                <a:cubicBezTo>
                  <a:pt x="4774957" y="125909"/>
                  <a:pt x="4788900" y="117194"/>
                  <a:pt x="4792747" y="101140"/>
                </a:cubicBezTo>
                <a:lnTo>
                  <a:pt x="4783852" y="101140"/>
                </a:lnTo>
                <a:cubicBezTo>
                  <a:pt x="4780727" y="112837"/>
                  <a:pt x="4770870" y="118570"/>
                  <a:pt x="4756205" y="118570"/>
                </a:cubicBezTo>
                <a:cubicBezTo>
                  <a:pt x="4735290" y="118570"/>
                  <a:pt x="4723991" y="105727"/>
                  <a:pt x="4723750" y="83251"/>
                </a:cubicBezTo>
                <a:lnTo>
                  <a:pt x="4793468" y="83251"/>
                </a:lnTo>
                <a:lnTo>
                  <a:pt x="4793468" y="80270"/>
                </a:lnTo>
                <a:cubicBezTo>
                  <a:pt x="4793468" y="52520"/>
                  <a:pt x="4776159" y="39447"/>
                  <a:pt x="4755003" y="39447"/>
                </a:cubicBezTo>
                <a:cubicBezTo>
                  <a:pt x="4731443" y="39447"/>
                  <a:pt x="4714615" y="56877"/>
                  <a:pt x="4714615" y="82334"/>
                </a:cubicBezTo>
                <a:lnTo>
                  <a:pt x="4714615" y="83710"/>
                </a:lnTo>
                <a:cubicBezTo>
                  <a:pt x="4714615" y="108938"/>
                  <a:pt x="4730962" y="126139"/>
                  <a:pt x="4756446" y="126139"/>
                </a:cubicBezTo>
                <a:moveTo>
                  <a:pt x="4624943" y="124763"/>
                </a:moveTo>
                <a:lnTo>
                  <a:pt x="4633838" y="124763"/>
                </a:lnTo>
                <a:lnTo>
                  <a:pt x="4633838" y="73848"/>
                </a:lnTo>
                <a:cubicBezTo>
                  <a:pt x="4633838" y="56189"/>
                  <a:pt x="4648263" y="46786"/>
                  <a:pt x="4662927" y="46786"/>
                </a:cubicBezTo>
                <a:cubicBezTo>
                  <a:pt x="4678554" y="46786"/>
                  <a:pt x="4687208" y="54584"/>
                  <a:pt x="4687208" y="72472"/>
                </a:cubicBezTo>
                <a:lnTo>
                  <a:pt x="4687208" y="124763"/>
                </a:lnTo>
                <a:lnTo>
                  <a:pt x="4696103" y="124763"/>
                </a:lnTo>
                <a:lnTo>
                  <a:pt x="4696103" y="73160"/>
                </a:lnTo>
                <a:cubicBezTo>
                  <a:pt x="4696103" y="49309"/>
                  <a:pt x="4683602" y="39676"/>
                  <a:pt x="4664850" y="39676"/>
                </a:cubicBezTo>
                <a:cubicBezTo>
                  <a:pt x="4649224" y="39676"/>
                  <a:pt x="4637685" y="48162"/>
                  <a:pt x="4633598" y="57336"/>
                </a:cubicBezTo>
                <a:lnTo>
                  <a:pt x="4633598" y="41052"/>
                </a:lnTo>
                <a:lnTo>
                  <a:pt x="4624703" y="41052"/>
                </a:lnTo>
                <a:lnTo>
                  <a:pt x="4624703" y="124992"/>
                </a:lnTo>
                <a:close/>
                <a:moveTo>
                  <a:pt x="4589844" y="124763"/>
                </a:moveTo>
                <a:lnTo>
                  <a:pt x="4598739" y="124763"/>
                </a:lnTo>
                <a:lnTo>
                  <a:pt x="4598739" y="40594"/>
                </a:lnTo>
                <a:lnTo>
                  <a:pt x="4589844" y="40594"/>
                </a:lnTo>
                <a:lnTo>
                  <a:pt x="4589844" y="124533"/>
                </a:lnTo>
                <a:close/>
                <a:moveTo>
                  <a:pt x="4594171" y="22705"/>
                </a:moveTo>
                <a:cubicBezTo>
                  <a:pt x="4597777" y="22705"/>
                  <a:pt x="4600422" y="19953"/>
                  <a:pt x="4600422" y="16513"/>
                </a:cubicBezTo>
                <a:cubicBezTo>
                  <a:pt x="4600422" y="13302"/>
                  <a:pt x="4597777" y="10550"/>
                  <a:pt x="4594171" y="10550"/>
                </a:cubicBezTo>
                <a:cubicBezTo>
                  <a:pt x="4590565" y="10550"/>
                  <a:pt x="4587680" y="13302"/>
                  <a:pt x="4587680" y="16513"/>
                </a:cubicBezTo>
                <a:cubicBezTo>
                  <a:pt x="4587680" y="19953"/>
                  <a:pt x="4590565" y="22705"/>
                  <a:pt x="4594171" y="22705"/>
                </a:cubicBezTo>
                <a:moveTo>
                  <a:pt x="4533108" y="125909"/>
                </a:moveTo>
                <a:cubicBezTo>
                  <a:pt x="4553061" y="125909"/>
                  <a:pt x="4568207" y="113525"/>
                  <a:pt x="4570611" y="95636"/>
                </a:cubicBezTo>
                <a:lnTo>
                  <a:pt x="4562437" y="95636"/>
                </a:lnTo>
                <a:cubicBezTo>
                  <a:pt x="4560274" y="110773"/>
                  <a:pt x="4547772" y="118800"/>
                  <a:pt x="4533108" y="118800"/>
                </a:cubicBezTo>
                <a:cubicBezTo>
                  <a:pt x="4514596" y="118800"/>
                  <a:pt x="4500172" y="105727"/>
                  <a:pt x="4500172" y="83710"/>
                </a:cubicBezTo>
                <a:lnTo>
                  <a:pt x="4500172" y="82334"/>
                </a:lnTo>
                <a:cubicBezTo>
                  <a:pt x="4500172" y="60088"/>
                  <a:pt x="4514596" y="46786"/>
                  <a:pt x="4533108" y="46786"/>
                </a:cubicBezTo>
                <a:cubicBezTo>
                  <a:pt x="4546811" y="46786"/>
                  <a:pt x="4558831" y="53437"/>
                  <a:pt x="4560995" y="67427"/>
                </a:cubicBezTo>
                <a:lnTo>
                  <a:pt x="4569650" y="67427"/>
                </a:lnTo>
                <a:cubicBezTo>
                  <a:pt x="4567245" y="48391"/>
                  <a:pt x="4550898" y="39447"/>
                  <a:pt x="4532867" y="39447"/>
                </a:cubicBezTo>
                <a:cubicBezTo>
                  <a:pt x="4509548" y="39447"/>
                  <a:pt x="4490796" y="56648"/>
                  <a:pt x="4490796" y="82334"/>
                </a:cubicBezTo>
                <a:lnTo>
                  <a:pt x="4490796" y="83710"/>
                </a:lnTo>
                <a:cubicBezTo>
                  <a:pt x="4490796" y="109167"/>
                  <a:pt x="4509067" y="126139"/>
                  <a:pt x="4532867" y="126139"/>
                </a:cubicBezTo>
                <a:moveTo>
                  <a:pt x="4462188" y="124763"/>
                </a:moveTo>
                <a:lnTo>
                  <a:pt x="4471083" y="124763"/>
                </a:lnTo>
                <a:lnTo>
                  <a:pt x="4471083" y="40594"/>
                </a:lnTo>
                <a:lnTo>
                  <a:pt x="4462188" y="40594"/>
                </a:lnTo>
                <a:lnTo>
                  <a:pt x="4462188" y="124533"/>
                </a:lnTo>
                <a:close/>
                <a:moveTo>
                  <a:pt x="4466515" y="22705"/>
                </a:moveTo>
                <a:cubicBezTo>
                  <a:pt x="4470121" y="22705"/>
                  <a:pt x="4472766" y="19953"/>
                  <a:pt x="4472766" y="16513"/>
                </a:cubicBezTo>
                <a:cubicBezTo>
                  <a:pt x="4472766" y="13302"/>
                  <a:pt x="4470121" y="10550"/>
                  <a:pt x="4466515" y="10550"/>
                </a:cubicBezTo>
                <a:cubicBezTo>
                  <a:pt x="4462909" y="10550"/>
                  <a:pt x="4460024" y="13302"/>
                  <a:pt x="4460024" y="16513"/>
                </a:cubicBezTo>
                <a:cubicBezTo>
                  <a:pt x="4460024" y="19953"/>
                  <a:pt x="4462909" y="22705"/>
                  <a:pt x="4466515" y="22705"/>
                </a:cubicBezTo>
                <a:moveTo>
                  <a:pt x="4394393" y="118800"/>
                </a:moveTo>
                <a:cubicBezTo>
                  <a:pt x="4376843" y="118800"/>
                  <a:pt x="4363140" y="106644"/>
                  <a:pt x="4363140" y="83710"/>
                </a:cubicBezTo>
                <a:lnTo>
                  <a:pt x="4363140" y="82334"/>
                </a:lnTo>
                <a:cubicBezTo>
                  <a:pt x="4363140" y="59629"/>
                  <a:pt x="4376843" y="46786"/>
                  <a:pt x="4395595" y="46786"/>
                </a:cubicBezTo>
                <a:cubicBezTo>
                  <a:pt x="4414347" y="46786"/>
                  <a:pt x="4427088" y="58941"/>
                  <a:pt x="4427088" y="82105"/>
                </a:cubicBezTo>
                <a:lnTo>
                  <a:pt x="4427088" y="83481"/>
                </a:lnTo>
                <a:cubicBezTo>
                  <a:pt x="4427088" y="106644"/>
                  <a:pt x="4412183" y="119029"/>
                  <a:pt x="4394393" y="119029"/>
                </a:cubicBezTo>
                <a:moveTo>
                  <a:pt x="4393431" y="126139"/>
                </a:moveTo>
                <a:cubicBezTo>
                  <a:pt x="4410020" y="126139"/>
                  <a:pt x="4422280" y="115589"/>
                  <a:pt x="4426848" y="105498"/>
                </a:cubicBezTo>
                <a:lnTo>
                  <a:pt x="4426848" y="124992"/>
                </a:lnTo>
                <a:lnTo>
                  <a:pt x="4435743" y="124992"/>
                </a:lnTo>
                <a:lnTo>
                  <a:pt x="4435743" y="459"/>
                </a:lnTo>
                <a:lnTo>
                  <a:pt x="4426848" y="459"/>
                </a:lnTo>
                <a:lnTo>
                  <a:pt x="4426848" y="59170"/>
                </a:lnTo>
                <a:cubicBezTo>
                  <a:pt x="4421799" y="48850"/>
                  <a:pt x="4411943" y="39218"/>
                  <a:pt x="4394634" y="39218"/>
                </a:cubicBezTo>
                <a:cubicBezTo>
                  <a:pt x="4371314" y="39218"/>
                  <a:pt x="4353765" y="56648"/>
                  <a:pt x="4353765" y="82334"/>
                </a:cubicBezTo>
                <a:lnTo>
                  <a:pt x="4353765" y="83710"/>
                </a:lnTo>
                <a:cubicBezTo>
                  <a:pt x="4353765" y="110314"/>
                  <a:pt x="4370833" y="125680"/>
                  <a:pt x="4393431" y="125680"/>
                </a:cubicBezTo>
                <a:moveTo>
                  <a:pt x="4271786" y="76142"/>
                </a:moveTo>
                <a:cubicBezTo>
                  <a:pt x="4273468" y="57794"/>
                  <a:pt x="4285729" y="46327"/>
                  <a:pt x="4302558" y="46327"/>
                </a:cubicBezTo>
                <a:cubicBezTo>
                  <a:pt x="4319386" y="46327"/>
                  <a:pt x="4330926" y="55730"/>
                  <a:pt x="4331887" y="76142"/>
                </a:cubicBezTo>
                <a:lnTo>
                  <a:pt x="4271786" y="76142"/>
                </a:lnTo>
                <a:close/>
                <a:moveTo>
                  <a:pt x="4304000" y="125680"/>
                </a:moveTo>
                <a:cubicBezTo>
                  <a:pt x="4322752" y="125680"/>
                  <a:pt x="4336695" y="116965"/>
                  <a:pt x="4340542" y="100911"/>
                </a:cubicBezTo>
                <a:lnTo>
                  <a:pt x="4331647" y="100911"/>
                </a:lnTo>
                <a:cubicBezTo>
                  <a:pt x="4328522" y="112607"/>
                  <a:pt x="4318665" y="118341"/>
                  <a:pt x="4304000" y="118341"/>
                </a:cubicBezTo>
                <a:cubicBezTo>
                  <a:pt x="4283085" y="118341"/>
                  <a:pt x="4271786" y="105498"/>
                  <a:pt x="4271545" y="83022"/>
                </a:cubicBezTo>
                <a:lnTo>
                  <a:pt x="4341263" y="83022"/>
                </a:lnTo>
                <a:lnTo>
                  <a:pt x="4341263" y="80041"/>
                </a:lnTo>
                <a:cubicBezTo>
                  <a:pt x="4341263" y="52290"/>
                  <a:pt x="4323954" y="39218"/>
                  <a:pt x="4302798" y="39218"/>
                </a:cubicBezTo>
                <a:cubicBezTo>
                  <a:pt x="4279238" y="39218"/>
                  <a:pt x="4262410" y="56648"/>
                  <a:pt x="4262410" y="82105"/>
                </a:cubicBezTo>
                <a:lnTo>
                  <a:pt x="4262410" y="83481"/>
                </a:lnTo>
                <a:cubicBezTo>
                  <a:pt x="4262410" y="108709"/>
                  <a:pt x="4278757" y="125909"/>
                  <a:pt x="4304240" y="125909"/>
                </a:cubicBezTo>
                <a:moveTo>
                  <a:pt x="4129224" y="124533"/>
                </a:moveTo>
                <a:lnTo>
                  <a:pt x="4137879" y="124533"/>
                </a:lnTo>
                <a:lnTo>
                  <a:pt x="4137879" y="21100"/>
                </a:lnTo>
                <a:lnTo>
                  <a:pt x="4183076" y="124533"/>
                </a:lnTo>
                <a:lnTo>
                  <a:pt x="4186201" y="124533"/>
                </a:lnTo>
                <a:lnTo>
                  <a:pt x="4231397" y="21100"/>
                </a:lnTo>
                <a:lnTo>
                  <a:pt x="4231397" y="124533"/>
                </a:lnTo>
                <a:lnTo>
                  <a:pt x="4240533" y="124533"/>
                </a:lnTo>
                <a:lnTo>
                  <a:pt x="4240533" y="9862"/>
                </a:lnTo>
                <a:lnTo>
                  <a:pt x="4227310" y="9862"/>
                </a:lnTo>
                <a:lnTo>
                  <a:pt x="4184759" y="108479"/>
                </a:lnTo>
                <a:lnTo>
                  <a:pt x="4142447" y="9862"/>
                </a:lnTo>
                <a:lnTo>
                  <a:pt x="4128984" y="9862"/>
                </a:lnTo>
                <a:lnTo>
                  <a:pt x="4128984" y="124533"/>
                </a:lnTo>
                <a:close/>
                <a:moveTo>
                  <a:pt x="4037149" y="124533"/>
                </a:moveTo>
                <a:lnTo>
                  <a:pt x="4046044" y="124533"/>
                </a:lnTo>
                <a:lnTo>
                  <a:pt x="4046044" y="47703"/>
                </a:lnTo>
                <a:lnTo>
                  <a:pt x="4070565" y="47703"/>
                </a:lnTo>
                <a:lnTo>
                  <a:pt x="4070565" y="40594"/>
                </a:lnTo>
                <a:lnTo>
                  <a:pt x="4046044" y="40594"/>
                </a:lnTo>
                <a:lnTo>
                  <a:pt x="4046044" y="24769"/>
                </a:lnTo>
                <a:cubicBezTo>
                  <a:pt x="4046044" y="12614"/>
                  <a:pt x="4052535" y="7339"/>
                  <a:pt x="4062391" y="7339"/>
                </a:cubicBezTo>
                <a:cubicBezTo>
                  <a:pt x="4065998" y="7339"/>
                  <a:pt x="4069363" y="8027"/>
                  <a:pt x="4071767" y="8715"/>
                </a:cubicBezTo>
                <a:lnTo>
                  <a:pt x="4071767" y="1376"/>
                </a:lnTo>
                <a:cubicBezTo>
                  <a:pt x="4068401" y="459"/>
                  <a:pt x="4065998" y="0"/>
                  <a:pt x="4061911" y="0"/>
                </a:cubicBezTo>
                <a:cubicBezTo>
                  <a:pt x="4047246" y="0"/>
                  <a:pt x="4036908" y="8027"/>
                  <a:pt x="4036908" y="25457"/>
                </a:cubicBezTo>
                <a:lnTo>
                  <a:pt x="4036908" y="40594"/>
                </a:lnTo>
                <a:lnTo>
                  <a:pt x="4023686" y="40594"/>
                </a:lnTo>
                <a:lnTo>
                  <a:pt x="4023686" y="47703"/>
                </a:lnTo>
                <a:lnTo>
                  <a:pt x="4036908" y="47703"/>
                </a:lnTo>
                <a:lnTo>
                  <a:pt x="4036908" y="124533"/>
                </a:lnTo>
                <a:close/>
                <a:moveTo>
                  <a:pt x="3971758" y="118570"/>
                </a:moveTo>
                <a:cubicBezTo>
                  <a:pt x="3952526" y="118570"/>
                  <a:pt x="3938342" y="104810"/>
                  <a:pt x="3938342" y="83251"/>
                </a:cubicBezTo>
                <a:lnTo>
                  <a:pt x="3938342" y="81875"/>
                </a:lnTo>
                <a:cubicBezTo>
                  <a:pt x="3938342" y="60088"/>
                  <a:pt x="3952766" y="46327"/>
                  <a:pt x="3971758" y="46327"/>
                </a:cubicBezTo>
                <a:cubicBezTo>
                  <a:pt x="3990750" y="46327"/>
                  <a:pt x="4004934" y="59629"/>
                  <a:pt x="4004934" y="81875"/>
                </a:cubicBezTo>
                <a:lnTo>
                  <a:pt x="4004934" y="83251"/>
                </a:lnTo>
                <a:cubicBezTo>
                  <a:pt x="4004934" y="105039"/>
                  <a:pt x="3990510" y="118570"/>
                  <a:pt x="3971758" y="118570"/>
                </a:cubicBezTo>
                <a:moveTo>
                  <a:pt x="3971758" y="125680"/>
                </a:moveTo>
                <a:cubicBezTo>
                  <a:pt x="3995558" y="125680"/>
                  <a:pt x="4014310" y="108479"/>
                  <a:pt x="4014310" y="83022"/>
                </a:cubicBezTo>
                <a:lnTo>
                  <a:pt x="4014310" y="81646"/>
                </a:lnTo>
                <a:cubicBezTo>
                  <a:pt x="4014310" y="56189"/>
                  <a:pt x="3995558" y="39218"/>
                  <a:pt x="3971999" y="39218"/>
                </a:cubicBezTo>
                <a:cubicBezTo>
                  <a:pt x="3948439" y="39218"/>
                  <a:pt x="3929446" y="56648"/>
                  <a:pt x="3929446" y="81875"/>
                </a:cubicBezTo>
                <a:lnTo>
                  <a:pt x="3929446" y="83251"/>
                </a:lnTo>
                <a:cubicBezTo>
                  <a:pt x="3929446" y="108020"/>
                  <a:pt x="3947958" y="125680"/>
                  <a:pt x="3971758" y="125680"/>
                </a:cubicBezTo>
                <a:moveTo>
                  <a:pt x="3860690" y="124304"/>
                </a:moveTo>
                <a:lnTo>
                  <a:pt x="3869826" y="124304"/>
                </a:lnTo>
                <a:lnTo>
                  <a:pt x="3869826" y="459"/>
                </a:lnTo>
                <a:lnTo>
                  <a:pt x="3860690" y="459"/>
                </a:lnTo>
                <a:lnTo>
                  <a:pt x="3860690" y="124533"/>
                </a:lnTo>
                <a:close/>
                <a:moveTo>
                  <a:pt x="3798665" y="118341"/>
                </a:moveTo>
                <a:cubicBezTo>
                  <a:pt x="3779433" y="118341"/>
                  <a:pt x="3765249" y="104580"/>
                  <a:pt x="3765249" y="83022"/>
                </a:cubicBezTo>
                <a:lnTo>
                  <a:pt x="3765249" y="81646"/>
                </a:lnTo>
                <a:cubicBezTo>
                  <a:pt x="3765249" y="59858"/>
                  <a:pt x="3779673" y="46098"/>
                  <a:pt x="3798665" y="46098"/>
                </a:cubicBezTo>
                <a:cubicBezTo>
                  <a:pt x="3817658" y="46098"/>
                  <a:pt x="3831841" y="59400"/>
                  <a:pt x="3831841" y="81646"/>
                </a:cubicBezTo>
                <a:lnTo>
                  <a:pt x="3831841" y="83022"/>
                </a:lnTo>
                <a:cubicBezTo>
                  <a:pt x="3831841" y="104810"/>
                  <a:pt x="3817417" y="118341"/>
                  <a:pt x="3798665" y="118341"/>
                </a:cubicBezTo>
                <a:moveTo>
                  <a:pt x="3798665" y="125451"/>
                </a:moveTo>
                <a:cubicBezTo>
                  <a:pt x="3822466" y="125451"/>
                  <a:pt x="3841217" y="108250"/>
                  <a:pt x="3841217" y="82793"/>
                </a:cubicBezTo>
                <a:lnTo>
                  <a:pt x="3841217" y="81417"/>
                </a:lnTo>
                <a:cubicBezTo>
                  <a:pt x="3841217" y="55960"/>
                  <a:pt x="3822466" y="38988"/>
                  <a:pt x="3798906" y="38988"/>
                </a:cubicBezTo>
                <a:cubicBezTo>
                  <a:pt x="3775346" y="38988"/>
                  <a:pt x="3756354" y="56418"/>
                  <a:pt x="3756354" y="81646"/>
                </a:cubicBezTo>
                <a:lnTo>
                  <a:pt x="3756354" y="83022"/>
                </a:lnTo>
                <a:cubicBezTo>
                  <a:pt x="3756354" y="107791"/>
                  <a:pt x="3774865" y="125451"/>
                  <a:pt x="3798665" y="125451"/>
                </a:cubicBezTo>
                <a:moveTo>
                  <a:pt x="3701060" y="118341"/>
                </a:moveTo>
                <a:cubicBezTo>
                  <a:pt x="3681828" y="118341"/>
                  <a:pt x="3667644" y="104580"/>
                  <a:pt x="3667644" y="83022"/>
                </a:cubicBezTo>
                <a:lnTo>
                  <a:pt x="3667644" y="81646"/>
                </a:lnTo>
                <a:cubicBezTo>
                  <a:pt x="3667644" y="59858"/>
                  <a:pt x="3682068" y="46098"/>
                  <a:pt x="3701060" y="46098"/>
                </a:cubicBezTo>
                <a:cubicBezTo>
                  <a:pt x="3720052" y="46098"/>
                  <a:pt x="3734236" y="59400"/>
                  <a:pt x="3734236" y="81646"/>
                </a:cubicBezTo>
                <a:lnTo>
                  <a:pt x="3734236" y="83022"/>
                </a:lnTo>
                <a:cubicBezTo>
                  <a:pt x="3734236" y="104810"/>
                  <a:pt x="3719812" y="118341"/>
                  <a:pt x="3701060" y="118341"/>
                </a:cubicBezTo>
                <a:moveTo>
                  <a:pt x="3701060" y="125451"/>
                </a:moveTo>
                <a:cubicBezTo>
                  <a:pt x="3724861" y="125451"/>
                  <a:pt x="3743612" y="108250"/>
                  <a:pt x="3743612" y="82793"/>
                </a:cubicBezTo>
                <a:lnTo>
                  <a:pt x="3743612" y="81417"/>
                </a:lnTo>
                <a:cubicBezTo>
                  <a:pt x="3743612" y="55960"/>
                  <a:pt x="3724861" y="38988"/>
                  <a:pt x="3701301" y="38988"/>
                </a:cubicBezTo>
                <a:cubicBezTo>
                  <a:pt x="3677741" y="38988"/>
                  <a:pt x="3658749" y="56418"/>
                  <a:pt x="3658749" y="81646"/>
                </a:cubicBezTo>
                <a:lnTo>
                  <a:pt x="3658749" y="83022"/>
                </a:lnTo>
                <a:cubicBezTo>
                  <a:pt x="3658749" y="107791"/>
                  <a:pt x="3677260" y="125451"/>
                  <a:pt x="3701060" y="125451"/>
                </a:cubicBezTo>
                <a:moveTo>
                  <a:pt x="3568837" y="124074"/>
                </a:moveTo>
                <a:lnTo>
                  <a:pt x="3577732" y="124074"/>
                </a:lnTo>
                <a:lnTo>
                  <a:pt x="3577732" y="73160"/>
                </a:lnTo>
                <a:cubicBezTo>
                  <a:pt x="3577732" y="55501"/>
                  <a:pt x="3592156" y="46098"/>
                  <a:pt x="3606821" y="46098"/>
                </a:cubicBezTo>
                <a:cubicBezTo>
                  <a:pt x="3622447" y="46098"/>
                  <a:pt x="3631342" y="53896"/>
                  <a:pt x="3631342" y="71784"/>
                </a:cubicBezTo>
                <a:lnTo>
                  <a:pt x="3631342" y="124074"/>
                </a:lnTo>
                <a:lnTo>
                  <a:pt x="3640237" y="124074"/>
                </a:lnTo>
                <a:lnTo>
                  <a:pt x="3640237" y="72472"/>
                </a:lnTo>
                <a:cubicBezTo>
                  <a:pt x="3640237" y="48621"/>
                  <a:pt x="3627736" y="38988"/>
                  <a:pt x="3608984" y="38988"/>
                </a:cubicBezTo>
                <a:cubicBezTo>
                  <a:pt x="3593358" y="38988"/>
                  <a:pt x="3581819" y="47474"/>
                  <a:pt x="3577972" y="56648"/>
                </a:cubicBezTo>
                <a:lnTo>
                  <a:pt x="3577972" y="459"/>
                </a:lnTo>
                <a:lnTo>
                  <a:pt x="3569077" y="459"/>
                </a:lnTo>
                <a:lnTo>
                  <a:pt x="3569077" y="124533"/>
                </a:lnTo>
                <a:close/>
                <a:moveTo>
                  <a:pt x="3512341" y="125451"/>
                </a:moveTo>
                <a:cubicBezTo>
                  <a:pt x="3532295" y="125451"/>
                  <a:pt x="3547440" y="113066"/>
                  <a:pt x="3549845" y="95177"/>
                </a:cubicBezTo>
                <a:lnTo>
                  <a:pt x="3541671" y="95177"/>
                </a:lnTo>
                <a:cubicBezTo>
                  <a:pt x="3539507" y="110314"/>
                  <a:pt x="3527006" y="118341"/>
                  <a:pt x="3512341" y="118341"/>
                </a:cubicBezTo>
                <a:cubicBezTo>
                  <a:pt x="3493830" y="118341"/>
                  <a:pt x="3479646" y="105268"/>
                  <a:pt x="3479646" y="83251"/>
                </a:cubicBezTo>
                <a:lnTo>
                  <a:pt x="3479646" y="81875"/>
                </a:lnTo>
                <a:cubicBezTo>
                  <a:pt x="3479646" y="59629"/>
                  <a:pt x="3494070" y="46327"/>
                  <a:pt x="3512341" y="46327"/>
                </a:cubicBezTo>
                <a:cubicBezTo>
                  <a:pt x="3526044" y="46327"/>
                  <a:pt x="3538065" y="52978"/>
                  <a:pt x="3540228" y="66968"/>
                </a:cubicBezTo>
                <a:lnTo>
                  <a:pt x="3548883" y="66968"/>
                </a:lnTo>
                <a:cubicBezTo>
                  <a:pt x="3546479" y="47933"/>
                  <a:pt x="3530131" y="38988"/>
                  <a:pt x="3512101" y="38988"/>
                </a:cubicBezTo>
                <a:cubicBezTo>
                  <a:pt x="3488781" y="38988"/>
                  <a:pt x="3470029" y="56189"/>
                  <a:pt x="3470029" y="81875"/>
                </a:cubicBezTo>
                <a:lnTo>
                  <a:pt x="3470029" y="83251"/>
                </a:lnTo>
                <a:cubicBezTo>
                  <a:pt x="3470029" y="108709"/>
                  <a:pt x="3488301" y="125680"/>
                  <a:pt x="3512101" y="125680"/>
                </a:cubicBezTo>
                <a:moveTo>
                  <a:pt x="3414976" y="125680"/>
                </a:moveTo>
                <a:cubicBezTo>
                  <a:pt x="3439257" y="125680"/>
                  <a:pt x="3455124" y="111231"/>
                  <a:pt x="3455124" y="93113"/>
                </a:cubicBezTo>
                <a:cubicBezTo>
                  <a:pt x="3455124" y="71555"/>
                  <a:pt x="3442142" y="64445"/>
                  <a:pt x="3415217" y="60547"/>
                </a:cubicBezTo>
                <a:cubicBezTo>
                  <a:pt x="3390215" y="57106"/>
                  <a:pt x="3383483" y="50226"/>
                  <a:pt x="3383483" y="37842"/>
                </a:cubicBezTo>
                <a:cubicBezTo>
                  <a:pt x="3383483" y="24081"/>
                  <a:pt x="3394061" y="15825"/>
                  <a:pt x="3412572" y="15825"/>
                </a:cubicBezTo>
                <a:cubicBezTo>
                  <a:pt x="3431084" y="15825"/>
                  <a:pt x="3439738" y="23164"/>
                  <a:pt x="3442623" y="37383"/>
                </a:cubicBezTo>
                <a:lnTo>
                  <a:pt x="3451278" y="37383"/>
                </a:lnTo>
                <a:cubicBezTo>
                  <a:pt x="3448633" y="19035"/>
                  <a:pt x="3434930" y="8486"/>
                  <a:pt x="3412572" y="8486"/>
                </a:cubicBezTo>
                <a:cubicBezTo>
                  <a:pt x="3390215" y="8486"/>
                  <a:pt x="3374829" y="20641"/>
                  <a:pt x="3374829" y="38530"/>
                </a:cubicBezTo>
                <a:cubicBezTo>
                  <a:pt x="3374829" y="56418"/>
                  <a:pt x="3387329" y="65133"/>
                  <a:pt x="3413774" y="68803"/>
                </a:cubicBezTo>
                <a:cubicBezTo>
                  <a:pt x="3438055" y="72243"/>
                  <a:pt x="3446229" y="77977"/>
                  <a:pt x="3446229" y="94031"/>
                </a:cubicBezTo>
                <a:cubicBezTo>
                  <a:pt x="3446229" y="108250"/>
                  <a:pt x="3433968" y="118570"/>
                  <a:pt x="3414976" y="118570"/>
                </a:cubicBezTo>
                <a:cubicBezTo>
                  <a:pt x="3389974" y="118570"/>
                  <a:pt x="3381560" y="106186"/>
                  <a:pt x="3379396" y="91737"/>
                </a:cubicBezTo>
                <a:lnTo>
                  <a:pt x="3370261" y="91737"/>
                </a:lnTo>
                <a:cubicBezTo>
                  <a:pt x="3372665" y="110543"/>
                  <a:pt x="3385166" y="125909"/>
                  <a:pt x="3414976" y="125909"/>
                </a:cubicBezTo>
                <a:moveTo>
                  <a:pt x="3262559" y="153889"/>
                </a:moveTo>
                <a:lnTo>
                  <a:pt x="3271694" y="153889"/>
                </a:lnTo>
                <a:lnTo>
                  <a:pt x="3320496" y="40823"/>
                </a:lnTo>
                <a:lnTo>
                  <a:pt x="3311361" y="40823"/>
                </a:lnTo>
                <a:lnTo>
                  <a:pt x="3283234" y="107791"/>
                </a:lnTo>
                <a:lnTo>
                  <a:pt x="3253183" y="40823"/>
                </a:lnTo>
                <a:lnTo>
                  <a:pt x="3243566" y="40823"/>
                </a:lnTo>
                <a:lnTo>
                  <a:pt x="3278425" y="117653"/>
                </a:lnTo>
                <a:lnTo>
                  <a:pt x="3262559" y="154118"/>
                </a:lnTo>
                <a:close/>
                <a:moveTo>
                  <a:pt x="3222891" y="125680"/>
                </a:moveTo>
                <a:cubicBezTo>
                  <a:pt x="3228180" y="125680"/>
                  <a:pt x="3231546" y="124992"/>
                  <a:pt x="3234431" y="123845"/>
                </a:cubicBezTo>
                <a:lnTo>
                  <a:pt x="3234431" y="116736"/>
                </a:lnTo>
                <a:cubicBezTo>
                  <a:pt x="3231306" y="117653"/>
                  <a:pt x="3227940" y="118570"/>
                  <a:pt x="3223372" y="118570"/>
                </a:cubicBezTo>
                <a:cubicBezTo>
                  <a:pt x="3215199" y="118570"/>
                  <a:pt x="3210150" y="113983"/>
                  <a:pt x="3210150" y="103892"/>
                </a:cubicBezTo>
                <a:lnTo>
                  <a:pt x="3210150" y="47933"/>
                </a:lnTo>
                <a:lnTo>
                  <a:pt x="3233229" y="47933"/>
                </a:lnTo>
                <a:lnTo>
                  <a:pt x="3233229" y="40823"/>
                </a:lnTo>
                <a:lnTo>
                  <a:pt x="3210150" y="40823"/>
                </a:lnTo>
                <a:lnTo>
                  <a:pt x="3210150" y="21788"/>
                </a:lnTo>
                <a:lnTo>
                  <a:pt x="3201255" y="21788"/>
                </a:lnTo>
                <a:lnTo>
                  <a:pt x="3201255" y="40823"/>
                </a:lnTo>
                <a:lnTo>
                  <a:pt x="3188273" y="40823"/>
                </a:lnTo>
                <a:lnTo>
                  <a:pt x="3188273" y="47933"/>
                </a:lnTo>
                <a:lnTo>
                  <a:pt x="3201255" y="47933"/>
                </a:lnTo>
                <a:lnTo>
                  <a:pt x="3201255" y="104351"/>
                </a:lnTo>
                <a:cubicBezTo>
                  <a:pt x="3201255" y="117882"/>
                  <a:pt x="3208707" y="125680"/>
                  <a:pt x="3222651" y="125680"/>
                </a:cubicBezTo>
                <a:moveTo>
                  <a:pt x="3162549" y="124533"/>
                </a:moveTo>
                <a:lnTo>
                  <a:pt x="3171444" y="124533"/>
                </a:lnTo>
                <a:lnTo>
                  <a:pt x="3171444" y="40594"/>
                </a:lnTo>
                <a:lnTo>
                  <a:pt x="3162549" y="40594"/>
                </a:lnTo>
                <a:lnTo>
                  <a:pt x="3162549" y="124533"/>
                </a:lnTo>
                <a:close/>
                <a:moveTo>
                  <a:pt x="3166877" y="22476"/>
                </a:moveTo>
                <a:cubicBezTo>
                  <a:pt x="3170483" y="22476"/>
                  <a:pt x="3173127" y="19723"/>
                  <a:pt x="3173127" y="16283"/>
                </a:cubicBezTo>
                <a:cubicBezTo>
                  <a:pt x="3173127" y="13073"/>
                  <a:pt x="3170483" y="10320"/>
                  <a:pt x="3166877" y="10320"/>
                </a:cubicBezTo>
                <a:cubicBezTo>
                  <a:pt x="3163271" y="10320"/>
                  <a:pt x="3160626" y="13073"/>
                  <a:pt x="3160626" y="16283"/>
                </a:cubicBezTo>
                <a:cubicBezTo>
                  <a:pt x="3160626" y="19723"/>
                  <a:pt x="3163511" y="22476"/>
                  <a:pt x="3166877" y="22476"/>
                </a:cubicBezTo>
                <a:moveTo>
                  <a:pt x="3112064" y="125909"/>
                </a:moveTo>
                <a:cubicBezTo>
                  <a:pt x="3132018" y="125909"/>
                  <a:pt x="3143077" y="115589"/>
                  <a:pt x="3143077" y="101599"/>
                </a:cubicBezTo>
                <a:cubicBezTo>
                  <a:pt x="3143077" y="85316"/>
                  <a:pt x="3132258" y="80958"/>
                  <a:pt x="3113506" y="77747"/>
                </a:cubicBezTo>
                <a:cubicBezTo>
                  <a:pt x="3095476" y="74766"/>
                  <a:pt x="3089466" y="71096"/>
                  <a:pt x="3089466" y="61464"/>
                </a:cubicBezTo>
                <a:cubicBezTo>
                  <a:pt x="3089466" y="52520"/>
                  <a:pt x="3097640" y="46557"/>
                  <a:pt x="3110141" y="46557"/>
                </a:cubicBezTo>
                <a:cubicBezTo>
                  <a:pt x="3122642" y="46557"/>
                  <a:pt x="3130094" y="51373"/>
                  <a:pt x="3132258" y="62152"/>
                </a:cubicBezTo>
                <a:lnTo>
                  <a:pt x="3140913" y="62152"/>
                </a:lnTo>
                <a:cubicBezTo>
                  <a:pt x="3138509" y="45639"/>
                  <a:pt x="3126008" y="39447"/>
                  <a:pt x="3110381" y="39447"/>
                </a:cubicBezTo>
                <a:cubicBezTo>
                  <a:pt x="3095476" y="39447"/>
                  <a:pt x="3081532" y="47703"/>
                  <a:pt x="3081532" y="61923"/>
                </a:cubicBezTo>
                <a:cubicBezTo>
                  <a:pt x="3081532" y="76142"/>
                  <a:pt x="3090187" y="81646"/>
                  <a:pt x="3111824" y="85316"/>
                </a:cubicBezTo>
                <a:cubicBezTo>
                  <a:pt x="3128412" y="88297"/>
                  <a:pt x="3134902" y="91508"/>
                  <a:pt x="3134902" y="102287"/>
                </a:cubicBezTo>
                <a:cubicBezTo>
                  <a:pt x="3134902" y="112378"/>
                  <a:pt x="3127210" y="118800"/>
                  <a:pt x="3112545" y="118800"/>
                </a:cubicBezTo>
                <a:cubicBezTo>
                  <a:pt x="3096197" y="118800"/>
                  <a:pt x="3088744" y="111002"/>
                  <a:pt x="3087302" y="99535"/>
                </a:cubicBezTo>
                <a:lnTo>
                  <a:pt x="3078647" y="99535"/>
                </a:lnTo>
                <a:cubicBezTo>
                  <a:pt x="3079850" y="115589"/>
                  <a:pt x="3091630" y="125909"/>
                  <a:pt x="3112545" y="125909"/>
                </a:cubicBezTo>
                <a:moveTo>
                  <a:pt x="3030326" y="124533"/>
                </a:moveTo>
                <a:lnTo>
                  <a:pt x="3039221" y="124533"/>
                </a:lnTo>
                <a:lnTo>
                  <a:pt x="3039221" y="77977"/>
                </a:lnTo>
                <a:cubicBezTo>
                  <a:pt x="3039221" y="55730"/>
                  <a:pt x="3051962" y="48162"/>
                  <a:pt x="3069031" y="47474"/>
                </a:cubicBezTo>
                <a:lnTo>
                  <a:pt x="3069031" y="39447"/>
                </a:lnTo>
                <a:cubicBezTo>
                  <a:pt x="3052924" y="39906"/>
                  <a:pt x="3044029" y="47933"/>
                  <a:pt x="3039221" y="58253"/>
                </a:cubicBezTo>
                <a:lnTo>
                  <a:pt x="3039221" y="40594"/>
                </a:lnTo>
                <a:lnTo>
                  <a:pt x="3030326" y="40594"/>
                </a:lnTo>
                <a:lnTo>
                  <a:pt x="3030326" y="124533"/>
                </a:lnTo>
                <a:close/>
                <a:moveTo>
                  <a:pt x="2941856" y="76371"/>
                </a:moveTo>
                <a:cubicBezTo>
                  <a:pt x="2943539" y="58024"/>
                  <a:pt x="2955559" y="46557"/>
                  <a:pt x="2972628" y="46557"/>
                </a:cubicBezTo>
                <a:cubicBezTo>
                  <a:pt x="2989697" y="46557"/>
                  <a:pt x="3000996" y="55960"/>
                  <a:pt x="3001958" y="76371"/>
                </a:cubicBezTo>
                <a:lnTo>
                  <a:pt x="2941856" y="76371"/>
                </a:lnTo>
                <a:close/>
                <a:moveTo>
                  <a:pt x="2974071" y="125909"/>
                </a:moveTo>
                <a:cubicBezTo>
                  <a:pt x="2992822" y="125909"/>
                  <a:pt x="3006766" y="117194"/>
                  <a:pt x="3010612" y="101140"/>
                </a:cubicBezTo>
                <a:lnTo>
                  <a:pt x="3001717" y="101140"/>
                </a:lnTo>
                <a:cubicBezTo>
                  <a:pt x="2998592" y="112837"/>
                  <a:pt x="2988735" y="118570"/>
                  <a:pt x="2974071" y="118570"/>
                </a:cubicBezTo>
                <a:cubicBezTo>
                  <a:pt x="2953155" y="118570"/>
                  <a:pt x="2941856" y="105727"/>
                  <a:pt x="2941616" y="83251"/>
                </a:cubicBezTo>
                <a:lnTo>
                  <a:pt x="3011334" y="83251"/>
                </a:lnTo>
                <a:lnTo>
                  <a:pt x="3011334" y="80270"/>
                </a:lnTo>
                <a:cubicBezTo>
                  <a:pt x="3011334" y="52520"/>
                  <a:pt x="2994024" y="39447"/>
                  <a:pt x="2972869" y="39447"/>
                </a:cubicBezTo>
                <a:cubicBezTo>
                  <a:pt x="2949309" y="39447"/>
                  <a:pt x="2932480" y="56877"/>
                  <a:pt x="2932480" y="82334"/>
                </a:cubicBezTo>
                <a:lnTo>
                  <a:pt x="2932480" y="83710"/>
                </a:lnTo>
                <a:cubicBezTo>
                  <a:pt x="2932480" y="108938"/>
                  <a:pt x="2948828" y="126139"/>
                  <a:pt x="2974311" y="126139"/>
                </a:cubicBezTo>
                <a:moveTo>
                  <a:pt x="2880312" y="124763"/>
                </a:moveTo>
                <a:lnTo>
                  <a:pt x="2891852" y="124763"/>
                </a:lnTo>
                <a:lnTo>
                  <a:pt x="2925028" y="40823"/>
                </a:lnTo>
                <a:lnTo>
                  <a:pt x="2915892" y="40823"/>
                </a:lnTo>
                <a:lnTo>
                  <a:pt x="2886082" y="116277"/>
                </a:lnTo>
                <a:lnTo>
                  <a:pt x="2856031" y="40823"/>
                </a:lnTo>
                <a:lnTo>
                  <a:pt x="2846174" y="40823"/>
                </a:lnTo>
                <a:lnTo>
                  <a:pt x="2880072" y="124763"/>
                </a:lnTo>
                <a:close/>
                <a:moveTo>
                  <a:pt x="2820931" y="124763"/>
                </a:moveTo>
                <a:lnTo>
                  <a:pt x="2829827" y="124763"/>
                </a:lnTo>
                <a:lnTo>
                  <a:pt x="2829827" y="40594"/>
                </a:lnTo>
                <a:lnTo>
                  <a:pt x="2820931" y="40594"/>
                </a:lnTo>
                <a:lnTo>
                  <a:pt x="2820931" y="124533"/>
                </a:lnTo>
                <a:close/>
                <a:moveTo>
                  <a:pt x="2825259" y="22705"/>
                </a:moveTo>
                <a:cubicBezTo>
                  <a:pt x="2828865" y="22705"/>
                  <a:pt x="2831509" y="19953"/>
                  <a:pt x="2831509" y="16513"/>
                </a:cubicBezTo>
                <a:cubicBezTo>
                  <a:pt x="2831509" y="13302"/>
                  <a:pt x="2828865" y="10550"/>
                  <a:pt x="2825259" y="10550"/>
                </a:cubicBezTo>
                <a:cubicBezTo>
                  <a:pt x="2821653" y="10550"/>
                  <a:pt x="2818768" y="13302"/>
                  <a:pt x="2818768" y="16513"/>
                </a:cubicBezTo>
                <a:cubicBezTo>
                  <a:pt x="2818768" y="19953"/>
                  <a:pt x="2821653" y="22705"/>
                  <a:pt x="2825259" y="22705"/>
                </a:cubicBezTo>
                <a:moveTo>
                  <a:pt x="2724048" y="124763"/>
                </a:moveTo>
                <a:lnTo>
                  <a:pt x="2732943" y="124763"/>
                </a:lnTo>
                <a:lnTo>
                  <a:pt x="2732943" y="73848"/>
                </a:lnTo>
                <a:cubicBezTo>
                  <a:pt x="2732943" y="56189"/>
                  <a:pt x="2747367" y="46786"/>
                  <a:pt x="2762032" y="46786"/>
                </a:cubicBezTo>
                <a:cubicBezTo>
                  <a:pt x="2777658" y="46786"/>
                  <a:pt x="2786313" y="54584"/>
                  <a:pt x="2786313" y="72472"/>
                </a:cubicBezTo>
                <a:lnTo>
                  <a:pt x="2786313" y="124763"/>
                </a:lnTo>
                <a:lnTo>
                  <a:pt x="2795208" y="124763"/>
                </a:lnTo>
                <a:lnTo>
                  <a:pt x="2795208" y="73160"/>
                </a:lnTo>
                <a:cubicBezTo>
                  <a:pt x="2795208" y="49309"/>
                  <a:pt x="2782707" y="39676"/>
                  <a:pt x="2763955" y="39676"/>
                </a:cubicBezTo>
                <a:cubicBezTo>
                  <a:pt x="2748329" y="39676"/>
                  <a:pt x="2736789" y="48162"/>
                  <a:pt x="2732702" y="57336"/>
                </a:cubicBezTo>
                <a:lnTo>
                  <a:pt x="2732702" y="41052"/>
                </a:lnTo>
                <a:lnTo>
                  <a:pt x="2723807" y="41052"/>
                </a:lnTo>
                <a:lnTo>
                  <a:pt x="2723807" y="124992"/>
                </a:lnTo>
                <a:close/>
                <a:moveTo>
                  <a:pt x="2654811" y="125909"/>
                </a:moveTo>
                <a:cubicBezTo>
                  <a:pt x="2684861" y="125909"/>
                  <a:pt x="2699045" y="109397"/>
                  <a:pt x="2699045" y="81875"/>
                </a:cubicBezTo>
                <a:lnTo>
                  <a:pt x="2699045" y="9862"/>
                </a:lnTo>
                <a:lnTo>
                  <a:pt x="2689669" y="9862"/>
                </a:lnTo>
                <a:lnTo>
                  <a:pt x="2689669" y="80499"/>
                </a:lnTo>
                <a:cubicBezTo>
                  <a:pt x="2689669" y="107562"/>
                  <a:pt x="2678130" y="118112"/>
                  <a:pt x="2655051" y="118112"/>
                </a:cubicBezTo>
                <a:cubicBezTo>
                  <a:pt x="2631972" y="118112"/>
                  <a:pt x="2620913" y="107103"/>
                  <a:pt x="2620913" y="82563"/>
                </a:cubicBezTo>
                <a:lnTo>
                  <a:pt x="2620913" y="9862"/>
                </a:lnTo>
                <a:lnTo>
                  <a:pt x="2611778" y="9862"/>
                </a:lnTo>
                <a:lnTo>
                  <a:pt x="2611778" y="83481"/>
                </a:lnTo>
                <a:cubicBezTo>
                  <a:pt x="2611778" y="111002"/>
                  <a:pt x="2627645" y="125680"/>
                  <a:pt x="2654811" y="125680"/>
                </a:cubicBezTo>
                <a:moveTo>
                  <a:pt x="2521625" y="125909"/>
                </a:moveTo>
                <a:cubicBezTo>
                  <a:pt x="2541579" y="125909"/>
                  <a:pt x="2552638" y="115589"/>
                  <a:pt x="2552638" y="101599"/>
                </a:cubicBezTo>
                <a:cubicBezTo>
                  <a:pt x="2552638" y="85316"/>
                  <a:pt x="2541820" y="80958"/>
                  <a:pt x="2523068" y="77747"/>
                </a:cubicBezTo>
                <a:cubicBezTo>
                  <a:pt x="2505037" y="74766"/>
                  <a:pt x="2499027" y="71096"/>
                  <a:pt x="2499027" y="61464"/>
                </a:cubicBezTo>
                <a:cubicBezTo>
                  <a:pt x="2499027" y="52520"/>
                  <a:pt x="2507201" y="46557"/>
                  <a:pt x="2519462" y="46557"/>
                </a:cubicBezTo>
                <a:cubicBezTo>
                  <a:pt x="2531722" y="46557"/>
                  <a:pt x="2539415" y="51373"/>
                  <a:pt x="2541579" y="62152"/>
                </a:cubicBezTo>
                <a:lnTo>
                  <a:pt x="2550234" y="62152"/>
                </a:lnTo>
                <a:cubicBezTo>
                  <a:pt x="2547830" y="45639"/>
                  <a:pt x="2535328" y="39447"/>
                  <a:pt x="2519702" y="39447"/>
                </a:cubicBezTo>
                <a:cubicBezTo>
                  <a:pt x="2504797" y="39447"/>
                  <a:pt x="2490853" y="47703"/>
                  <a:pt x="2490853" y="61923"/>
                </a:cubicBezTo>
                <a:cubicBezTo>
                  <a:pt x="2490853" y="76142"/>
                  <a:pt x="2499508" y="81646"/>
                  <a:pt x="2521145" y="85316"/>
                </a:cubicBezTo>
                <a:cubicBezTo>
                  <a:pt x="2537732" y="88297"/>
                  <a:pt x="2544224" y="91508"/>
                  <a:pt x="2544224" y="102287"/>
                </a:cubicBezTo>
                <a:cubicBezTo>
                  <a:pt x="2544224" y="112378"/>
                  <a:pt x="2536531" y="118800"/>
                  <a:pt x="2521866" y="118800"/>
                </a:cubicBezTo>
                <a:cubicBezTo>
                  <a:pt x="2505518" y="118800"/>
                  <a:pt x="2498066" y="111002"/>
                  <a:pt x="2496623" y="99535"/>
                </a:cubicBezTo>
                <a:lnTo>
                  <a:pt x="2487968" y="99535"/>
                </a:lnTo>
                <a:cubicBezTo>
                  <a:pt x="2489170" y="115589"/>
                  <a:pt x="2500950" y="125909"/>
                  <a:pt x="2521866" y="125909"/>
                </a:cubicBezTo>
                <a:moveTo>
                  <a:pt x="2465370" y="125680"/>
                </a:moveTo>
                <a:cubicBezTo>
                  <a:pt x="2470659" y="125680"/>
                  <a:pt x="2474025" y="124992"/>
                  <a:pt x="2476910" y="123845"/>
                </a:cubicBezTo>
                <a:lnTo>
                  <a:pt x="2476910" y="116736"/>
                </a:lnTo>
                <a:cubicBezTo>
                  <a:pt x="2473784" y="117653"/>
                  <a:pt x="2470419" y="118570"/>
                  <a:pt x="2465851" y="118570"/>
                </a:cubicBezTo>
                <a:cubicBezTo>
                  <a:pt x="2457677" y="118570"/>
                  <a:pt x="2452629" y="113983"/>
                  <a:pt x="2452629" y="103892"/>
                </a:cubicBezTo>
                <a:lnTo>
                  <a:pt x="2452629" y="47933"/>
                </a:lnTo>
                <a:lnTo>
                  <a:pt x="2475708" y="47933"/>
                </a:lnTo>
                <a:lnTo>
                  <a:pt x="2475708" y="40823"/>
                </a:lnTo>
                <a:lnTo>
                  <a:pt x="2452629" y="40823"/>
                </a:lnTo>
                <a:lnTo>
                  <a:pt x="2452629" y="21788"/>
                </a:lnTo>
                <a:lnTo>
                  <a:pt x="2443734" y="21788"/>
                </a:lnTo>
                <a:lnTo>
                  <a:pt x="2443734" y="40823"/>
                </a:lnTo>
                <a:lnTo>
                  <a:pt x="2430752" y="40823"/>
                </a:lnTo>
                <a:lnTo>
                  <a:pt x="2430752" y="47933"/>
                </a:lnTo>
                <a:lnTo>
                  <a:pt x="2443734" y="47933"/>
                </a:lnTo>
                <a:lnTo>
                  <a:pt x="2443734" y="104351"/>
                </a:lnTo>
                <a:cubicBezTo>
                  <a:pt x="2443734" y="117882"/>
                  <a:pt x="2451186" y="125680"/>
                  <a:pt x="2465130" y="125680"/>
                </a:cubicBezTo>
                <a:moveTo>
                  <a:pt x="2388680" y="124533"/>
                </a:moveTo>
                <a:lnTo>
                  <a:pt x="2397576" y="124533"/>
                </a:lnTo>
                <a:lnTo>
                  <a:pt x="2397576" y="47703"/>
                </a:lnTo>
                <a:lnTo>
                  <a:pt x="2422097" y="47703"/>
                </a:lnTo>
                <a:lnTo>
                  <a:pt x="2422097" y="40594"/>
                </a:lnTo>
                <a:lnTo>
                  <a:pt x="2397576" y="40594"/>
                </a:lnTo>
                <a:lnTo>
                  <a:pt x="2397576" y="24769"/>
                </a:lnTo>
                <a:cubicBezTo>
                  <a:pt x="2397576" y="12614"/>
                  <a:pt x="2404066" y="7339"/>
                  <a:pt x="2413923" y="7339"/>
                </a:cubicBezTo>
                <a:cubicBezTo>
                  <a:pt x="2417529" y="7339"/>
                  <a:pt x="2420895" y="8027"/>
                  <a:pt x="2423299" y="8715"/>
                </a:cubicBezTo>
                <a:lnTo>
                  <a:pt x="2423299" y="1376"/>
                </a:lnTo>
                <a:cubicBezTo>
                  <a:pt x="2419693" y="459"/>
                  <a:pt x="2417289" y="0"/>
                  <a:pt x="2413202" y="0"/>
                </a:cubicBezTo>
                <a:cubicBezTo>
                  <a:pt x="2398537" y="0"/>
                  <a:pt x="2388200" y="8027"/>
                  <a:pt x="2388200" y="25457"/>
                </a:cubicBezTo>
                <a:lnTo>
                  <a:pt x="2388200" y="40594"/>
                </a:lnTo>
                <a:lnTo>
                  <a:pt x="2374977" y="40594"/>
                </a:lnTo>
                <a:lnTo>
                  <a:pt x="2374977" y="47703"/>
                </a:lnTo>
                <a:lnTo>
                  <a:pt x="2388200" y="47703"/>
                </a:lnTo>
                <a:lnTo>
                  <a:pt x="2388200" y="124533"/>
                </a:lnTo>
                <a:close/>
                <a:moveTo>
                  <a:pt x="2319203" y="125909"/>
                </a:moveTo>
                <a:cubicBezTo>
                  <a:pt x="2334589" y="125909"/>
                  <a:pt x="2345888" y="117653"/>
                  <a:pt x="2349975" y="108709"/>
                </a:cubicBezTo>
                <a:lnTo>
                  <a:pt x="2349975" y="124763"/>
                </a:lnTo>
                <a:lnTo>
                  <a:pt x="2358870" y="124763"/>
                </a:lnTo>
                <a:lnTo>
                  <a:pt x="2358870" y="40594"/>
                </a:lnTo>
                <a:lnTo>
                  <a:pt x="2349975" y="40594"/>
                </a:lnTo>
                <a:lnTo>
                  <a:pt x="2349975" y="91508"/>
                </a:lnTo>
                <a:cubicBezTo>
                  <a:pt x="2349975" y="109167"/>
                  <a:pt x="2335551" y="118341"/>
                  <a:pt x="2321126" y="118341"/>
                </a:cubicBezTo>
                <a:cubicBezTo>
                  <a:pt x="2305740" y="118341"/>
                  <a:pt x="2297086" y="111002"/>
                  <a:pt x="2297086" y="93113"/>
                </a:cubicBezTo>
                <a:lnTo>
                  <a:pt x="2297086" y="40594"/>
                </a:lnTo>
                <a:lnTo>
                  <a:pt x="2288190" y="40594"/>
                </a:lnTo>
                <a:lnTo>
                  <a:pt x="2288190" y="93801"/>
                </a:lnTo>
                <a:cubicBezTo>
                  <a:pt x="2288190" y="116965"/>
                  <a:pt x="2300932" y="125909"/>
                  <a:pt x="2319203" y="125909"/>
                </a:cubicBezTo>
                <a:moveTo>
                  <a:pt x="2237465" y="124533"/>
                </a:moveTo>
                <a:lnTo>
                  <a:pt x="2246600" y="124533"/>
                </a:lnTo>
                <a:lnTo>
                  <a:pt x="2246600" y="17201"/>
                </a:lnTo>
                <a:lnTo>
                  <a:pt x="2283863" y="17201"/>
                </a:lnTo>
                <a:lnTo>
                  <a:pt x="2283863" y="9862"/>
                </a:lnTo>
                <a:lnTo>
                  <a:pt x="2199961" y="9862"/>
                </a:lnTo>
                <a:lnTo>
                  <a:pt x="2199961" y="17201"/>
                </a:lnTo>
                <a:lnTo>
                  <a:pt x="2237224" y="17201"/>
                </a:lnTo>
                <a:lnTo>
                  <a:pt x="2237224" y="124533"/>
                </a:lnTo>
                <a:close/>
                <a:moveTo>
                  <a:pt x="2118463" y="124533"/>
                </a:moveTo>
                <a:lnTo>
                  <a:pt x="2127358" y="124533"/>
                </a:lnTo>
                <a:lnTo>
                  <a:pt x="2127358" y="47703"/>
                </a:lnTo>
                <a:lnTo>
                  <a:pt x="2151880" y="47703"/>
                </a:lnTo>
                <a:lnTo>
                  <a:pt x="2151880" y="40594"/>
                </a:lnTo>
                <a:lnTo>
                  <a:pt x="2127358" y="40594"/>
                </a:lnTo>
                <a:lnTo>
                  <a:pt x="2127358" y="24769"/>
                </a:lnTo>
                <a:cubicBezTo>
                  <a:pt x="2127358" y="12614"/>
                  <a:pt x="2133849" y="7339"/>
                  <a:pt x="2143706" y="7339"/>
                </a:cubicBezTo>
                <a:cubicBezTo>
                  <a:pt x="2147312" y="7339"/>
                  <a:pt x="2150678" y="8027"/>
                  <a:pt x="2153082" y="8715"/>
                </a:cubicBezTo>
                <a:lnTo>
                  <a:pt x="2153082" y="1376"/>
                </a:lnTo>
                <a:cubicBezTo>
                  <a:pt x="2149476" y="459"/>
                  <a:pt x="2147072" y="0"/>
                  <a:pt x="2142985" y="0"/>
                </a:cubicBezTo>
                <a:cubicBezTo>
                  <a:pt x="2128320" y="0"/>
                  <a:pt x="2117983" y="8027"/>
                  <a:pt x="2117983" y="25457"/>
                </a:cubicBezTo>
                <a:lnTo>
                  <a:pt x="2117983" y="40594"/>
                </a:lnTo>
                <a:lnTo>
                  <a:pt x="2104760" y="40594"/>
                </a:lnTo>
                <a:lnTo>
                  <a:pt x="2104760" y="47703"/>
                </a:lnTo>
                <a:lnTo>
                  <a:pt x="2117983" y="47703"/>
                </a:lnTo>
                <a:lnTo>
                  <a:pt x="2117983" y="124533"/>
                </a:lnTo>
                <a:close/>
                <a:moveTo>
                  <a:pt x="2053073" y="118570"/>
                </a:moveTo>
                <a:cubicBezTo>
                  <a:pt x="2033840" y="118570"/>
                  <a:pt x="2019656" y="104810"/>
                  <a:pt x="2019656" y="83251"/>
                </a:cubicBezTo>
                <a:lnTo>
                  <a:pt x="2019656" y="81875"/>
                </a:lnTo>
                <a:cubicBezTo>
                  <a:pt x="2019656" y="60088"/>
                  <a:pt x="2034081" y="46327"/>
                  <a:pt x="2053073" y="46327"/>
                </a:cubicBezTo>
                <a:cubicBezTo>
                  <a:pt x="2072065" y="46327"/>
                  <a:pt x="2086249" y="59629"/>
                  <a:pt x="2086249" y="81875"/>
                </a:cubicBezTo>
                <a:lnTo>
                  <a:pt x="2086249" y="83251"/>
                </a:lnTo>
                <a:cubicBezTo>
                  <a:pt x="2086249" y="105039"/>
                  <a:pt x="2071824" y="118570"/>
                  <a:pt x="2053073" y="118570"/>
                </a:cubicBezTo>
                <a:moveTo>
                  <a:pt x="2053073" y="125680"/>
                </a:moveTo>
                <a:cubicBezTo>
                  <a:pt x="2076873" y="125680"/>
                  <a:pt x="2095625" y="108479"/>
                  <a:pt x="2095625" y="83022"/>
                </a:cubicBezTo>
                <a:lnTo>
                  <a:pt x="2095625" y="81646"/>
                </a:lnTo>
                <a:cubicBezTo>
                  <a:pt x="2095625" y="56189"/>
                  <a:pt x="2076873" y="39218"/>
                  <a:pt x="2053313" y="39218"/>
                </a:cubicBezTo>
                <a:cubicBezTo>
                  <a:pt x="2029753" y="39218"/>
                  <a:pt x="2010761" y="56648"/>
                  <a:pt x="2010761" y="81875"/>
                </a:cubicBezTo>
                <a:lnTo>
                  <a:pt x="2010761" y="83251"/>
                </a:lnTo>
                <a:cubicBezTo>
                  <a:pt x="2010761" y="108020"/>
                  <a:pt x="2029273" y="125680"/>
                  <a:pt x="2053073" y="125680"/>
                </a:cubicBezTo>
                <a:moveTo>
                  <a:pt x="1826850" y="124304"/>
                </a:moveTo>
                <a:lnTo>
                  <a:pt x="1835745" y="124304"/>
                </a:lnTo>
                <a:lnTo>
                  <a:pt x="1835745" y="73160"/>
                </a:lnTo>
                <a:cubicBezTo>
                  <a:pt x="1835745" y="55730"/>
                  <a:pt x="1849448" y="46557"/>
                  <a:pt x="1862911" y="46557"/>
                </a:cubicBezTo>
                <a:cubicBezTo>
                  <a:pt x="1877095" y="46557"/>
                  <a:pt x="1885029" y="53666"/>
                  <a:pt x="1885029" y="71555"/>
                </a:cubicBezTo>
                <a:lnTo>
                  <a:pt x="1885029" y="124533"/>
                </a:lnTo>
                <a:lnTo>
                  <a:pt x="1893923" y="124533"/>
                </a:lnTo>
                <a:lnTo>
                  <a:pt x="1893923" y="73390"/>
                </a:lnTo>
                <a:cubicBezTo>
                  <a:pt x="1893923" y="55960"/>
                  <a:pt x="1907627" y="46786"/>
                  <a:pt x="1921090" y="46786"/>
                </a:cubicBezTo>
                <a:cubicBezTo>
                  <a:pt x="1935273" y="46786"/>
                  <a:pt x="1943207" y="53896"/>
                  <a:pt x="1943207" y="71784"/>
                </a:cubicBezTo>
                <a:lnTo>
                  <a:pt x="1943207" y="124763"/>
                </a:lnTo>
                <a:lnTo>
                  <a:pt x="1952102" y="124763"/>
                </a:lnTo>
                <a:lnTo>
                  <a:pt x="1952102" y="72243"/>
                </a:lnTo>
                <a:cubicBezTo>
                  <a:pt x="1952102" y="48391"/>
                  <a:pt x="1939601" y="39447"/>
                  <a:pt x="1922772" y="39447"/>
                </a:cubicBezTo>
                <a:cubicBezTo>
                  <a:pt x="1909550" y="39447"/>
                  <a:pt x="1897049" y="46327"/>
                  <a:pt x="1891519" y="58253"/>
                </a:cubicBezTo>
                <a:cubicBezTo>
                  <a:pt x="1887913" y="44722"/>
                  <a:pt x="1877816" y="39447"/>
                  <a:pt x="1864594" y="39447"/>
                </a:cubicBezTo>
                <a:cubicBezTo>
                  <a:pt x="1850169" y="39447"/>
                  <a:pt x="1839832" y="47474"/>
                  <a:pt x="1835745" y="56648"/>
                </a:cubicBezTo>
                <a:lnTo>
                  <a:pt x="1835745" y="40823"/>
                </a:lnTo>
                <a:lnTo>
                  <a:pt x="1826850" y="40823"/>
                </a:lnTo>
                <a:lnTo>
                  <a:pt x="1826850" y="124763"/>
                </a:lnTo>
                <a:close/>
                <a:moveTo>
                  <a:pt x="1738380" y="76142"/>
                </a:moveTo>
                <a:cubicBezTo>
                  <a:pt x="1740063" y="57794"/>
                  <a:pt x="1752084" y="46327"/>
                  <a:pt x="1769152" y="46327"/>
                </a:cubicBezTo>
                <a:cubicBezTo>
                  <a:pt x="1786221" y="46327"/>
                  <a:pt x="1797520" y="55730"/>
                  <a:pt x="1798482" y="76142"/>
                </a:cubicBezTo>
                <a:lnTo>
                  <a:pt x="1738380" y="76142"/>
                </a:lnTo>
                <a:close/>
                <a:moveTo>
                  <a:pt x="1770595" y="125680"/>
                </a:moveTo>
                <a:cubicBezTo>
                  <a:pt x="1789587" y="125680"/>
                  <a:pt x="1803290" y="116965"/>
                  <a:pt x="1807137" y="100911"/>
                </a:cubicBezTo>
                <a:lnTo>
                  <a:pt x="1798242" y="100911"/>
                </a:lnTo>
                <a:cubicBezTo>
                  <a:pt x="1795116" y="112607"/>
                  <a:pt x="1785260" y="118341"/>
                  <a:pt x="1770595" y="118341"/>
                </a:cubicBezTo>
                <a:cubicBezTo>
                  <a:pt x="1749680" y="118341"/>
                  <a:pt x="1738380" y="105498"/>
                  <a:pt x="1738140" y="83022"/>
                </a:cubicBezTo>
                <a:lnTo>
                  <a:pt x="1807858" y="83022"/>
                </a:lnTo>
                <a:lnTo>
                  <a:pt x="1807858" y="80041"/>
                </a:lnTo>
                <a:cubicBezTo>
                  <a:pt x="1807858" y="52290"/>
                  <a:pt x="1790549" y="39218"/>
                  <a:pt x="1769393" y="39218"/>
                </a:cubicBezTo>
                <a:cubicBezTo>
                  <a:pt x="1745833" y="39218"/>
                  <a:pt x="1729005" y="56648"/>
                  <a:pt x="1729005" y="82105"/>
                </a:cubicBezTo>
                <a:lnTo>
                  <a:pt x="1729005" y="83481"/>
                </a:lnTo>
                <a:cubicBezTo>
                  <a:pt x="1729005" y="108709"/>
                  <a:pt x="1745352" y="125909"/>
                  <a:pt x="1770835" y="125909"/>
                </a:cubicBezTo>
                <a:moveTo>
                  <a:pt x="1706166" y="125909"/>
                </a:moveTo>
                <a:cubicBezTo>
                  <a:pt x="1711455" y="125909"/>
                  <a:pt x="1714821" y="125221"/>
                  <a:pt x="1717705" y="124074"/>
                </a:cubicBezTo>
                <a:lnTo>
                  <a:pt x="1717705" y="116965"/>
                </a:lnTo>
                <a:cubicBezTo>
                  <a:pt x="1714580" y="117882"/>
                  <a:pt x="1711214" y="118800"/>
                  <a:pt x="1706647" y="118800"/>
                </a:cubicBezTo>
                <a:cubicBezTo>
                  <a:pt x="1698473" y="118800"/>
                  <a:pt x="1693424" y="114213"/>
                  <a:pt x="1693424" y="104122"/>
                </a:cubicBezTo>
                <a:lnTo>
                  <a:pt x="1693424" y="48162"/>
                </a:lnTo>
                <a:lnTo>
                  <a:pt x="1716503" y="48162"/>
                </a:lnTo>
                <a:lnTo>
                  <a:pt x="1716503" y="41052"/>
                </a:lnTo>
                <a:lnTo>
                  <a:pt x="1693424" y="41052"/>
                </a:lnTo>
                <a:lnTo>
                  <a:pt x="1693424" y="22017"/>
                </a:lnTo>
                <a:lnTo>
                  <a:pt x="1684529" y="22017"/>
                </a:lnTo>
                <a:lnTo>
                  <a:pt x="1684529" y="41052"/>
                </a:lnTo>
                <a:lnTo>
                  <a:pt x="1671547" y="41052"/>
                </a:lnTo>
                <a:lnTo>
                  <a:pt x="1671547" y="48162"/>
                </a:lnTo>
                <a:lnTo>
                  <a:pt x="1684529" y="48162"/>
                </a:lnTo>
                <a:lnTo>
                  <a:pt x="1684529" y="104580"/>
                </a:lnTo>
                <a:cubicBezTo>
                  <a:pt x="1684529" y="118112"/>
                  <a:pt x="1691982" y="125909"/>
                  <a:pt x="1706166" y="125909"/>
                </a:cubicBezTo>
                <a:moveTo>
                  <a:pt x="1631159" y="126139"/>
                </a:moveTo>
                <a:cubicBezTo>
                  <a:pt x="1651113" y="126139"/>
                  <a:pt x="1662172" y="115818"/>
                  <a:pt x="1662172" y="101828"/>
                </a:cubicBezTo>
                <a:cubicBezTo>
                  <a:pt x="1662172" y="85545"/>
                  <a:pt x="1651353" y="81187"/>
                  <a:pt x="1632602" y="77977"/>
                </a:cubicBezTo>
                <a:cubicBezTo>
                  <a:pt x="1614571" y="74995"/>
                  <a:pt x="1608561" y="71326"/>
                  <a:pt x="1608561" y="61693"/>
                </a:cubicBezTo>
                <a:cubicBezTo>
                  <a:pt x="1608561" y="52749"/>
                  <a:pt x="1616735" y="46786"/>
                  <a:pt x="1628995" y="46786"/>
                </a:cubicBezTo>
                <a:cubicBezTo>
                  <a:pt x="1641256" y="46786"/>
                  <a:pt x="1648949" y="51602"/>
                  <a:pt x="1651353" y="62381"/>
                </a:cubicBezTo>
                <a:lnTo>
                  <a:pt x="1660008" y="62381"/>
                </a:lnTo>
                <a:cubicBezTo>
                  <a:pt x="1657604" y="45869"/>
                  <a:pt x="1645343" y="39676"/>
                  <a:pt x="1629476" y="39676"/>
                </a:cubicBezTo>
                <a:cubicBezTo>
                  <a:pt x="1614571" y="39676"/>
                  <a:pt x="1600627" y="47933"/>
                  <a:pt x="1600627" y="62152"/>
                </a:cubicBezTo>
                <a:cubicBezTo>
                  <a:pt x="1600627" y="76371"/>
                  <a:pt x="1609282" y="81875"/>
                  <a:pt x="1630919" y="85545"/>
                </a:cubicBezTo>
                <a:cubicBezTo>
                  <a:pt x="1647507" y="88526"/>
                  <a:pt x="1653998" y="91737"/>
                  <a:pt x="1653998" y="102516"/>
                </a:cubicBezTo>
                <a:cubicBezTo>
                  <a:pt x="1653998" y="112607"/>
                  <a:pt x="1646305" y="119029"/>
                  <a:pt x="1631640" y="119029"/>
                </a:cubicBezTo>
                <a:cubicBezTo>
                  <a:pt x="1615292" y="119029"/>
                  <a:pt x="1607840" y="111231"/>
                  <a:pt x="1606397" y="99764"/>
                </a:cubicBezTo>
                <a:lnTo>
                  <a:pt x="1597743" y="99764"/>
                </a:lnTo>
                <a:cubicBezTo>
                  <a:pt x="1598945" y="115818"/>
                  <a:pt x="1610965" y="126139"/>
                  <a:pt x="1631640" y="126139"/>
                </a:cubicBezTo>
                <a:moveTo>
                  <a:pt x="1530910" y="153889"/>
                </a:moveTo>
                <a:lnTo>
                  <a:pt x="1540045" y="153889"/>
                </a:lnTo>
                <a:lnTo>
                  <a:pt x="1588847" y="40823"/>
                </a:lnTo>
                <a:lnTo>
                  <a:pt x="1579712" y="40823"/>
                </a:lnTo>
                <a:lnTo>
                  <a:pt x="1551584" y="107791"/>
                </a:lnTo>
                <a:lnTo>
                  <a:pt x="1521534" y="40823"/>
                </a:lnTo>
                <a:lnTo>
                  <a:pt x="1511917" y="40823"/>
                </a:lnTo>
                <a:lnTo>
                  <a:pt x="1546776" y="117653"/>
                </a:lnTo>
                <a:lnTo>
                  <a:pt x="1530910" y="154118"/>
                </a:lnTo>
                <a:close/>
                <a:moveTo>
                  <a:pt x="1472731" y="126139"/>
                </a:moveTo>
                <a:cubicBezTo>
                  <a:pt x="1492685" y="126139"/>
                  <a:pt x="1503744" y="115818"/>
                  <a:pt x="1503744" y="101828"/>
                </a:cubicBezTo>
                <a:cubicBezTo>
                  <a:pt x="1503744" y="85545"/>
                  <a:pt x="1492925" y="81187"/>
                  <a:pt x="1474174" y="77977"/>
                </a:cubicBezTo>
                <a:cubicBezTo>
                  <a:pt x="1456143" y="74995"/>
                  <a:pt x="1450133" y="71326"/>
                  <a:pt x="1450133" y="61693"/>
                </a:cubicBezTo>
                <a:cubicBezTo>
                  <a:pt x="1450133" y="52749"/>
                  <a:pt x="1458307" y="46786"/>
                  <a:pt x="1470567" y="46786"/>
                </a:cubicBezTo>
                <a:cubicBezTo>
                  <a:pt x="1482828" y="46786"/>
                  <a:pt x="1490521" y="51602"/>
                  <a:pt x="1492685" y="62381"/>
                </a:cubicBezTo>
                <a:lnTo>
                  <a:pt x="1501340" y="62381"/>
                </a:lnTo>
                <a:cubicBezTo>
                  <a:pt x="1498935" y="45869"/>
                  <a:pt x="1486675" y="39676"/>
                  <a:pt x="1470808" y="39676"/>
                </a:cubicBezTo>
                <a:cubicBezTo>
                  <a:pt x="1455903" y="39676"/>
                  <a:pt x="1441959" y="47933"/>
                  <a:pt x="1441959" y="62152"/>
                </a:cubicBezTo>
                <a:cubicBezTo>
                  <a:pt x="1441959" y="76371"/>
                  <a:pt x="1450614" y="81875"/>
                  <a:pt x="1472250" y="85545"/>
                </a:cubicBezTo>
                <a:cubicBezTo>
                  <a:pt x="1488838" y="88526"/>
                  <a:pt x="1495329" y="91737"/>
                  <a:pt x="1495329" y="102516"/>
                </a:cubicBezTo>
                <a:cubicBezTo>
                  <a:pt x="1495329" y="112607"/>
                  <a:pt x="1487877" y="119029"/>
                  <a:pt x="1472972" y="119029"/>
                </a:cubicBezTo>
                <a:cubicBezTo>
                  <a:pt x="1456624" y="119029"/>
                  <a:pt x="1449171" y="111231"/>
                  <a:pt x="1447729" y="99764"/>
                </a:cubicBezTo>
                <a:lnTo>
                  <a:pt x="1439074" y="99764"/>
                </a:lnTo>
                <a:cubicBezTo>
                  <a:pt x="1440276" y="115818"/>
                  <a:pt x="1452297" y="126139"/>
                  <a:pt x="1472972" y="126139"/>
                </a:cubicBezTo>
                <a:moveTo>
                  <a:pt x="1310216" y="124763"/>
                </a:moveTo>
                <a:lnTo>
                  <a:pt x="1319111" y="124763"/>
                </a:lnTo>
                <a:lnTo>
                  <a:pt x="1319111" y="73848"/>
                </a:lnTo>
                <a:cubicBezTo>
                  <a:pt x="1319111" y="56189"/>
                  <a:pt x="1333536" y="46786"/>
                  <a:pt x="1348201" y="46786"/>
                </a:cubicBezTo>
                <a:cubicBezTo>
                  <a:pt x="1363827" y="46786"/>
                  <a:pt x="1372482" y="54584"/>
                  <a:pt x="1372482" y="72472"/>
                </a:cubicBezTo>
                <a:lnTo>
                  <a:pt x="1372482" y="124763"/>
                </a:lnTo>
                <a:lnTo>
                  <a:pt x="1381377" y="124763"/>
                </a:lnTo>
                <a:lnTo>
                  <a:pt x="1381377" y="73160"/>
                </a:lnTo>
                <a:cubicBezTo>
                  <a:pt x="1381377" y="49309"/>
                  <a:pt x="1368875" y="39676"/>
                  <a:pt x="1350124" y="39676"/>
                </a:cubicBezTo>
                <a:cubicBezTo>
                  <a:pt x="1334497" y="39676"/>
                  <a:pt x="1322958" y="48162"/>
                  <a:pt x="1318871" y="57336"/>
                </a:cubicBezTo>
                <a:lnTo>
                  <a:pt x="1318871" y="459"/>
                </a:lnTo>
                <a:lnTo>
                  <a:pt x="1309976" y="459"/>
                </a:lnTo>
                <a:lnTo>
                  <a:pt x="1309976" y="124533"/>
                </a:lnTo>
                <a:close/>
                <a:moveTo>
                  <a:pt x="1279925" y="125909"/>
                </a:moveTo>
                <a:cubicBezTo>
                  <a:pt x="1285214" y="125909"/>
                  <a:pt x="1288580" y="125221"/>
                  <a:pt x="1291465" y="124074"/>
                </a:cubicBezTo>
                <a:lnTo>
                  <a:pt x="1291465" y="116965"/>
                </a:lnTo>
                <a:cubicBezTo>
                  <a:pt x="1288339" y="117882"/>
                  <a:pt x="1284974" y="118800"/>
                  <a:pt x="1280406" y="118800"/>
                </a:cubicBezTo>
                <a:cubicBezTo>
                  <a:pt x="1272232" y="118800"/>
                  <a:pt x="1267183" y="114213"/>
                  <a:pt x="1267183" y="104122"/>
                </a:cubicBezTo>
                <a:lnTo>
                  <a:pt x="1267183" y="48162"/>
                </a:lnTo>
                <a:lnTo>
                  <a:pt x="1290262" y="48162"/>
                </a:lnTo>
                <a:lnTo>
                  <a:pt x="1290262" y="41052"/>
                </a:lnTo>
                <a:lnTo>
                  <a:pt x="1267183" y="41052"/>
                </a:lnTo>
                <a:lnTo>
                  <a:pt x="1267183" y="22017"/>
                </a:lnTo>
                <a:lnTo>
                  <a:pt x="1258288" y="22017"/>
                </a:lnTo>
                <a:lnTo>
                  <a:pt x="1258288" y="41052"/>
                </a:lnTo>
                <a:lnTo>
                  <a:pt x="1245306" y="41052"/>
                </a:lnTo>
                <a:lnTo>
                  <a:pt x="1245306" y="48162"/>
                </a:lnTo>
                <a:lnTo>
                  <a:pt x="1258288" y="48162"/>
                </a:lnTo>
                <a:lnTo>
                  <a:pt x="1258288" y="104580"/>
                </a:lnTo>
                <a:cubicBezTo>
                  <a:pt x="1258288" y="118112"/>
                  <a:pt x="1265741" y="125909"/>
                  <a:pt x="1279925" y="125909"/>
                </a:cubicBezTo>
                <a:moveTo>
                  <a:pt x="1219583" y="124763"/>
                </a:moveTo>
                <a:lnTo>
                  <a:pt x="1228718" y="124763"/>
                </a:lnTo>
                <a:lnTo>
                  <a:pt x="1228718" y="459"/>
                </a:lnTo>
                <a:lnTo>
                  <a:pt x="1219583" y="459"/>
                </a:lnTo>
                <a:lnTo>
                  <a:pt x="1219583" y="124533"/>
                </a:lnTo>
                <a:close/>
                <a:moveTo>
                  <a:pt x="1155875" y="119258"/>
                </a:moveTo>
                <a:cubicBezTo>
                  <a:pt x="1141451" y="119258"/>
                  <a:pt x="1134239" y="113066"/>
                  <a:pt x="1134239" y="102287"/>
                </a:cubicBezTo>
                <a:cubicBezTo>
                  <a:pt x="1134239" y="87150"/>
                  <a:pt x="1148423" y="83481"/>
                  <a:pt x="1166934" y="83481"/>
                </a:cubicBezTo>
                <a:lnTo>
                  <a:pt x="1184964" y="83481"/>
                </a:lnTo>
                <a:lnTo>
                  <a:pt x="1184964" y="97700"/>
                </a:lnTo>
                <a:cubicBezTo>
                  <a:pt x="1184964" y="110314"/>
                  <a:pt x="1171982" y="119258"/>
                  <a:pt x="1155875" y="119258"/>
                </a:cubicBezTo>
                <a:moveTo>
                  <a:pt x="1155154" y="126139"/>
                </a:moveTo>
                <a:cubicBezTo>
                  <a:pt x="1170059" y="126139"/>
                  <a:pt x="1179435" y="120176"/>
                  <a:pt x="1184964" y="111919"/>
                </a:cubicBezTo>
                <a:lnTo>
                  <a:pt x="1184964" y="124763"/>
                </a:lnTo>
                <a:lnTo>
                  <a:pt x="1193859" y="124763"/>
                </a:lnTo>
                <a:lnTo>
                  <a:pt x="1193859" y="69262"/>
                </a:lnTo>
                <a:cubicBezTo>
                  <a:pt x="1193859" y="47933"/>
                  <a:pt x="1181358" y="39447"/>
                  <a:pt x="1163087" y="39447"/>
                </a:cubicBezTo>
                <a:cubicBezTo>
                  <a:pt x="1146499" y="39447"/>
                  <a:pt x="1131354" y="46786"/>
                  <a:pt x="1129190" y="64445"/>
                </a:cubicBezTo>
                <a:lnTo>
                  <a:pt x="1137845" y="64445"/>
                </a:lnTo>
                <a:cubicBezTo>
                  <a:pt x="1139768" y="52061"/>
                  <a:pt x="1149384" y="46557"/>
                  <a:pt x="1162607" y="46557"/>
                </a:cubicBezTo>
                <a:cubicBezTo>
                  <a:pt x="1177993" y="46557"/>
                  <a:pt x="1184724" y="53208"/>
                  <a:pt x="1184724" y="69032"/>
                </a:cubicBezTo>
                <a:lnTo>
                  <a:pt x="1184724" y="76601"/>
                </a:lnTo>
                <a:lnTo>
                  <a:pt x="1166453" y="76601"/>
                </a:lnTo>
                <a:cubicBezTo>
                  <a:pt x="1144816" y="76601"/>
                  <a:pt x="1125344" y="82563"/>
                  <a:pt x="1125344" y="102058"/>
                </a:cubicBezTo>
                <a:cubicBezTo>
                  <a:pt x="1125344" y="117882"/>
                  <a:pt x="1137845" y="125909"/>
                  <a:pt x="1155154" y="125909"/>
                </a:cubicBezTo>
                <a:moveTo>
                  <a:pt x="1042403" y="76371"/>
                </a:moveTo>
                <a:cubicBezTo>
                  <a:pt x="1044086" y="58024"/>
                  <a:pt x="1056347" y="46557"/>
                  <a:pt x="1073175" y="46557"/>
                </a:cubicBezTo>
                <a:cubicBezTo>
                  <a:pt x="1090004" y="46557"/>
                  <a:pt x="1101543" y="55960"/>
                  <a:pt x="1102505" y="76371"/>
                </a:cubicBezTo>
                <a:lnTo>
                  <a:pt x="1042403" y="76371"/>
                </a:lnTo>
                <a:close/>
                <a:moveTo>
                  <a:pt x="1074618" y="125909"/>
                </a:moveTo>
                <a:cubicBezTo>
                  <a:pt x="1093369" y="125909"/>
                  <a:pt x="1107553" y="117194"/>
                  <a:pt x="1111160" y="101140"/>
                </a:cubicBezTo>
                <a:lnTo>
                  <a:pt x="1102264" y="101140"/>
                </a:lnTo>
                <a:cubicBezTo>
                  <a:pt x="1099139" y="112837"/>
                  <a:pt x="1089283" y="118570"/>
                  <a:pt x="1074618" y="118570"/>
                </a:cubicBezTo>
                <a:cubicBezTo>
                  <a:pt x="1053702" y="118570"/>
                  <a:pt x="1042403" y="105727"/>
                  <a:pt x="1042163" y="83251"/>
                </a:cubicBezTo>
                <a:lnTo>
                  <a:pt x="1111881" y="83251"/>
                </a:lnTo>
                <a:lnTo>
                  <a:pt x="1111881" y="80270"/>
                </a:lnTo>
                <a:cubicBezTo>
                  <a:pt x="1111881" y="52520"/>
                  <a:pt x="1094571" y="39447"/>
                  <a:pt x="1073416" y="39447"/>
                </a:cubicBezTo>
                <a:cubicBezTo>
                  <a:pt x="1049856" y="39447"/>
                  <a:pt x="1033027" y="56877"/>
                  <a:pt x="1033027" y="82334"/>
                </a:cubicBezTo>
                <a:lnTo>
                  <a:pt x="1033027" y="83710"/>
                </a:lnTo>
                <a:cubicBezTo>
                  <a:pt x="1033027" y="108938"/>
                  <a:pt x="1049375" y="126139"/>
                  <a:pt x="1074858" y="126139"/>
                </a:cubicBezTo>
                <a:moveTo>
                  <a:pt x="943356" y="124763"/>
                </a:moveTo>
                <a:lnTo>
                  <a:pt x="952251" y="124763"/>
                </a:lnTo>
                <a:lnTo>
                  <a:pt x="952251" y="73848"/>
                </a:lnTo>
                <a:cubicBezTo>
                  <a:pt x="952251" y="56189"/>
                  <a:pt x="966675" y="46786"/>
                  <a:pt x="981340" y="46786"/>
                </a:cubicBezTo>
                <a:cubicBezTo>
                  <a:pt x="996966" y="46786"/>
                  <a:pt x="1005621" y="54584"/>
                  <a:pt x="1005621" y="72472"/>
                </a:cubicBezTo>
                <a:lnTo>
                  <a:pt x="1005621" y="124763"/>
                </a:lnTo>
                <a:lnTo>
                  <a:pt x="1014516" y="124763"/>
                </a:lnTo>
                <a:lnTo>
                  <a:pt x="1014516" y="73160"/>
                </a:lnTo>
                <a:cubicBezTo>
                  <a:pt x="1014516" y="49309"/>
                  <a:pt x="1002015" y="39676"/>
                  <a:pt x="983263" y="39676"/>
                </a:cubicBezTo>
                <a:cubicBezTo>
                  <a:pt x="967637" y="39676"/>
                  <a:pt x="956097" y="48162"/>
                  <a:pt x="952010" y="57336"/>
                </a:cubicBezTo>
                <a:lnTo>
                  <a:pt x="952010" y="459"/>
                </a:lnTo>
                <a:lnTo>
                  <a:pt x="943115" y="459"/>
                </a:lnTo>
                <a:lnTo>
                  <a:pt x="943115" y="124533"/>
                </a:lnTo>
                <a:close/>
                <a:moveTo>
                  <a:pt x="828922" y="153889"/>
                </a:moveTo>
                <a:lnTo>
                  <a:pt x="838298" y="153889"/>
                </a:lnTo>
                <a:lnTo>
                  <a:pt x="887101" y="40823"/>
                </a:lnTo>
                <a:lnTo>
                  <a:pt x="877965" y="40823"/>
                </a:lnTo>
                <a:lnTo>
                  <a:pt x="849837" y="107791"/>
                </a:lnTo>
                <a:lnTo>
                  <a:pt x="819787" y="40823"/>
                </a:lnTo>
                <a:lnTo>
                  <a:pt x="810170" y="40823"/>
                </a:lnTo>
                <a:lnTo>
                  <a:pt x="845029" y="117653"/>
                </a:lnTo>
                <a:lnTo>
                  <a:pt x="828922" y="154118"/>
                </a:lnTo>
                <a:close/>
                <a:moveTo>
                  <a:pt x="762089" y="124763"/>
                </a:moveTo>
                <a:lnTo>
                  <a:pt x="770984" y="124763"/>
                </a:lnTo>
                <a:lnTo>
                  <a:pt x="770984" y="78206"/>
                </a:lnTo>
                <a:cubicBezTo>
                  <a:pt x="770984" y="55960"/>
                  <a:pt x="783726" y="48391"/>
                  <a:pt x="800795" y="47703"/>
                </a:cubicBezTo>
                <a:lnTo>
                  <a:pt x="800795" y="39676"/>
                </a:lnTo>
                <a:cubicBezTo>
                  <a:pt x="784687" y="40135"/>
                  <a:pt x="775792" y="48162"/>
                  <a:pt x="770984" y="58482"/>
                </a:cubicBezTo>
                <a:lnTo>
                  <a:pt x="770984" y="40823"/>
                </a:lnTo>
                <a:lnTo>
                  <a:pt x="762089" y="40823"/>
                </a:lnTo>
                <a:lnTo>
                  <a:pt x="762089" y="124763"/>
                </a:lnTo>
                <a:close/>
                <a:moveTo>
                  <a:pt x="698862" y="119258"/>
                </a:moveTo>
                <a:cubicBezTo>
                  <a:pt x="684438" y="119258"/>
                  <a:pt x="677226" y="113066"/>
                  <a:pt x="677226" y="102287"/>
                </a:cubicBezTo>
                <a:cubicBezTo>
                  <a:pt x="677226" y="87150"/>
                  <a:pt x="691650" y="83481"/>
                  <a:pt x="709921" y="83481"/>
                </a:cubicBezTo>
                <a:lnTo>
                  <a:pt x="727951" y="83481"/>
                </a:lnTo>
                <a:lnTo>
                  <a:pt x="727951" y="97700"/>
                </a:lnTo>
                <a:cubicBezTo>
                  <a:pt x="727951" y="110314"/>
                  <a:pt x="714969" y="119258"/>
                  <a:pt x="698862" y="119258"/>
                </a:cubicBezTo>
                <a:moveTo>
                  <a:pt x="698141" y="126139"/>
                </a:moveTo>
                <a:cubicBezTo>
                  <a:pt x="713046" y="126139"/>
                  <a:pt x="722422" y="120176"/>
                  <a:pt x="727951" y="111919"/>
                </a:cubicBezTo>
                <a:lnTo>
                  <a:pt x="727951" y="124763"/>
                </a:lnTo>
                <a:lnTo>
                  <a:pt x="736846" y="124763"/>
                </a:lnTo>
                <a:lnTo>
                  <a:pt x="736846" y="69262"/>
                </a:lnTo>
                <a:cubicBezTo>
                  <a:pt x="736846" y="47933"/>
                  <a:pt x="724345" y="39447"/>
                  <a:pt x="706074" y="39447"/>
                </a:cubicBezTo>
                <a:cubicBezTo>
                  <a:pt x="689486" y="39447"/>
                  <a:pt x="674341" y="46786"/>
                  <a:pt x="672177" y="64445"/>
                </a:cubicBezTo>
                <a:lnTo>
                  <a:pt x="680832" y="64445"/>
                </a:lnTo>
                <a:cubicBezTo>
                  <a:pt x="682755" y="52061"/>
                  <a:pt x="692371" y="46557"/>
                  <a:pt x="705594" y="46557"/>
                </a:cubicBezTo>
                <a:cubicBezTo>
                  <a:pt x="720980" y="46557"/>
                  <a:pt x="727951" y="53208"/>
                  <a:pt x="727951" y="69032"/>
                </a:cubicBezTo>
                <a:lnTo>
                  <a:pt x="727951" y="76601"/>
                </a:lnTo>
                <a:lnTo>
                  <a:pt x="709680" y="76601"/>
                </a:lnTo>
                <a:cubicBezTo>
                  <a:pt x="688044" y="76601"/>
                  <a:pt x="668571" y="82563"/>
                  <a:pt x="668571" y="102058"/>
                </a:cubicBezTo>
                <a:cubicBezTo>
                  <a:pt x="668571" y="117882"/>
                  <a:pt x="681072" y="125909"/>
                  <a:pt x="698381" y="125909"/>
                </a:cubicBezTo>
                <a:moveTo>
                  <a:pt x="524567" y="124533"/>
                </a:moveTo>
                <a:lnTo>
                  <a:pt x="533462" y="124533"/>
                </a:lnTo>
                <a:lnTo>
                  <a:pt x="533462" y="73390"/>
                </a:lnTo>
                <a:cubicBezTo>
                  <a:pt x="533462" y="55960"/>
                  <a:pt x="547166" y="46786"/>
                  <a:pt x="560628" y="46786"/>
                </a:cubicBezTo>
                <a:cubicBezTo>
                  <a:pt x="574812" y="46786"/>
                  <a:pt x="582746" y="53896"/>
                  <a:pt x="582746" y="71784"/>
                </a:cubicBezTo>
                <a:lnTo>
                  <a:pt x="582746" y="124763"/>
                </a:lnTo>
                <a:lnTo>
                  <a:pt x="591641" y="124763"/>
                </a:lnTo>
                <a:lnTo>
                  <a:pt x="591641" y="73619"/>
                </a:lnTo>
                <a:cubicBezTo>
                  <a:pt x="591641" y="56189"/>
                  <a:pt x="605344" y="47015"/>
                  <a:pt x="618807" y="47015"/>
                </a:cubicBezTo>
                <a:cubicBezTo>
                  <a:pt x="632991" y="47015"/>
                  <a:pt x="640924" y="54125"/>
                  <a:pt x="640924" y="72014"/>
                </a:cubicBezTo>
                <a:lnTo>
                  <a:pt x="640924" y="124992"/>
                </a:lnTo>
                <a:lnTo>
                  <a:pt x="649819" y="124992"/>
                </a:lnTo>
                <a:lnTo>
                  <a:pt x="649819" y="72472"/>
                </a:lnTo>
                <a:cubicBezTo>
                  <a:pt x="649819" y="48621"/>
                  <a:pt x="637318" y="39676"/>
                  <a:pt x="620249" y="39676"/>
                </a:cubicBezTo>
                <a:cubicBezTo>
                  <a:pt x="607027" y="39676"/>
                  <a:pt x="594526" y="46557"/>
                  <a:pt x="588996" y="58482"/>
                </a:cubicBezTo>
                <a:cubicBezTo>
                  <a:pt x="585390" y="44951"/>
                  <a:pt x="575293" y="39676"/>
                  <a:pt x="562071" y="39676"/>
                </a:cubicBezTo>
                <a:cubicBezTo>
                  <a:pt x="547887" y="39676"/>
                  <a:pt x="537309" y="47703"/>
                  <a:pt x="533222" y="56877"/>
                </a:cubicBezTo>
                <a:lnTo>
                  <a:pt x="533222" y="41052"/>
                </a:lnTo>
                <a:lnTo>
                  <a:pt x="524327" y="41052"/>
                </a:lnTo>
                <a:lnTo>
                  <a:pt x="524327" y="124992"/>
                </a:lnTo>
                <a:close/>
                <a:moveTo>
                  <a:pt x="489468" y="124533"/>
                </a:moveTo>
                <a:lnTo>
                  <a:pt x="498363" y="124533"/>
                </a:lnTo>
                <a:lnTo>
                  <a:pt x="498363" y="40594"/>
                </a:lnTo>
                <a:lnTo>
                  <a:pt x="489468" y="40594"/>
                </a:lnTo>
                <a:lnTo>
                  <a:pt x="489468" y="124533"/>
                </a:lnTo>
                <a:close/>
                <a:moveTo>
                  <a:pt x="493795" y="22476"/>
                </a:moveTo>
                <a:cubicBezTo>
                  <a:pt x="497401" y="22476"/>
                  <a:pt x="500046" y="19723"/>
                  <a:pt x="500046" y="16283"/>
                </a:cubicBezTo>
                <a:cubicBezTo>
                  <a:pt x="500046" y="13073"/>
                  <a:pt x="497401" y="10320"/>
                  <a:pt x="493795" y="10320"/>
                </a:cubicBezTo>
                <a:cubicBezTo>
                  <a:pt x="490189" y="10320"/>
                  <a:pt x="487545" y="13073"/>
                  <a:pt x="487545" y="16283"/>
                </a:cubicBezTo>
                <a:cubicBezTo>
                  <a:pt x="487545" y="19723"/>
                  <a:pt x="490430" y="22476"/>
                  <a:pt x="493795" y="22476"/>
                </a:cubicBezTo>
                <a:moveTo>
                  <a:pt x="432251" y="124533"/>
                </a:moveTo>
                <a:lnTo>
                  <a:pt x="441146" y="124533"/>
                </a:lnTo>
                <a:lnTo>
                  <a:pt x="441146" y="77977"/>
                </a:lnTo>
                <a:cubicBezTo>
                  <a:pt x="441146" y="55730"/>
                  <a:pt x="453888" y="48162"/>
                  <a:pt x="470957" y="47474"/>
                </a:cubicBezTo>
                <a:lnTo>
                  <a:pt x="470957" y="39447"/>
                </a:lnTo>
                <a:cubicBezTo>
                  <a:pt x="454849" y="39906"/>
                  <a:pt x="445954" y="47933"/>
                  <a:pt x="441146" y="58253"/>
                </a:cubicBezTo>
                <a:lnTo>
                  <a:pt x="441146" y="40594"/>
                </a:lnTo>
                <a:lnTo>
                  <a:pt x="432251" y="40594"/>
                </a:lnTo>
                <a:lnTo>
                  <a:pt x="432251" y="124533"/>
                </a:lnTo>
                <a:close/>
                <a:moveTo>
                  <a:pt x="372630" y="118570"/>
                </a:moveTo>
                <a:cubicBezTo>
                  <a:pt x="354359" y="118570"/>
                  <a:pt x="339695" y="106186"/>
                  <a:pt x="339695" y="83251"/>
                </a:cubicBezTo>
                <a:lnTo>
                  <a:pt x="339695" y="81875"/>
                </a:lnTo>
                <a:cubicBezTo>
                  <a:pt x="339695" y="58712"/>
                  <a:pt x="355321" y="46327"/>
                  <a:pt x="372390" y="46327"/>
                </a:cubicBezTo>
                <a:cubicBezTo>
                  <a:pt x="389459" y="46327"/>
                  <a:pt x="403643" y="58712"/>
                  <a:pt x="403643" y="81875"/>
                </a:cubicBezTo>
                <a:lnTo>
                  <a:pt x="403643" y="83251"/>
                </a:lnTo>
                <a:cubicBezTo>
                  <a:pt x="403643" y="105727"/>
                  <a:pt x="391142" y="118570"/>
                  <a:pt x="372630" y="118570"/>
                </a:cubicBezTo>
                <a:moveTo>
                  <a:pt x="330800" y="153660"/>
                </a:moveTo>
                <a:lnTo>
                  <a:pt x="339695" y="153660"/>
                </a:lnTo>
                <a:lnTo>
                  <a:pt x="339695" y="105268"/>
                </a:lnTo>
                <a:cubicBezTo>
                  <a:pt x="344503" y="115589"/>
                  <a:pt x="355561" y="125680"/>
                  <a:pt x="373111" y="125680"/>
                </a:cubicBezTo>
                <a:cubicBezTo>
                  <a:pt x="395950" y="125680"/>
                  <a:pt x="412778" y="109167"/>
                  <a:pt x="412778" y="82793"/>
                </a:cubicBezTo>
                <a:lnTo>
                  <a:pt x="412778" y="81417"/>
                </a:lnTo>
                <a:cubicBezTo>
                  <a:pt x="412778" y="55272"/>
                  <a:pt x="395469" y="38988"/>
                  <a:pt x="373111" y="38988"/>
                </a:cubicBezTo>
                <a:cubicBezTo>
                  <a:pt x="357725" y="38988"/>
                  <a:pt x="344743" y="48850"/>
                  <a:pt x="339695" y="59858"/>
                </a:cubicBezTo>
                <a:lnTo>
                  <a:pt x="339695" y="40364"/>
                </a:lnTo>
                <a:lnTo>
                  <a:pt x="330800" y="40364"/>
                </a:lnTo>
                <a:lnTo>
                  <a:pt x="330800" y="153430"/>
                </a:lnTo>
                <a:close/>
                <a:moveTo>
                  <a:pt x="202422" y="76371"/>
                </a:moveTo>
                <a:cubicBezTo>
                  <a:pt x="204105" y="58024"/>
                  <a:pt x="216126" y="46557"/>
                  <a:pt x="233194" y="46557"/>
                </a:cubicBezTo>
                <a:cubicBezTo>
                  <a:pt x="250263" y="46557"/>
                  <a:pt x="261562" y="55960"/>
                  <a:pt x="262524" y="76371"/>
                </a:cubicBezTo>
                <a:lnTo>
                  <a:pt x="202422" y="76371"/>
                </a:lnTo>
                <a:close/>
                <a:moveTo>
                  <a:pt x="234637" y="125909"/>
                </a:moveTo>
                <a:cubicBezTo>
                  <a:pt x="253389" y="125909"/>
                  <a:pt x="267332" y="117194"/>
                  <a:pt x="271179" y="101140"/>
                </a:cubicBezTo>
                <a:lnTo>
                  <a:pt x="262284" y="101140"/>
                </a:lnTo>
                <a:cubicBezTo>
                  <a:pt x="259158" y="112837"/>
                  <a:pt x="249302" y="118570"/>
                  <a:pt x="234637" y="118570"/>
                </a:cubicBezTo>
                <a:cubicBezTo>
                  <a:pt x="213722" y="118570"/>
                  <a:pt x="202422" y="105727"/>
                  <a:pt x="202182" y="83251"/>
                </a:cubicBezTo>
                <a:lnTo>
                  <a:pt x="271900" y="83251"/>
                </a:lnTo>
                <a:lnTo>
                  <a:pt x="271900" y="80270"/>
                </a:lnTo>
                <a:cubicBezTo>
                  <a:pt x="271900" y="52520"/>
                  <a:pt x="254591" y="39447"/>
                  <a:pt x="233435" y="39447"/>
                </a:cubicBezTo>
                <a:cubicBezTo>
                  <a:pt x="209875" y="39447"/>
                  <a:pt x="193047" y="56877"/>
                  <a:pt x="193047" y="82334"/>
                </a:cubicBezTo>
                <a:lnTo>
                  <a:pt x="193047" y="83710"/>
                </a:lnTo>
                <a:cubicBezTo>
                  <a:pt x="193047" y="108938"/>
                  <a:pt x="209394" y="126139"/>
                  <a:pt x="234877" y="126139"/>
                </a:cubicBezTo>
                <a:moveTo>
                  <a:pt x="103375" y="124763"/>
                </a:moveTo>
                <a:lnTo>
                  <a:pt x="112270" y="124763"/>
                </a:lnTo>
                <a:lnTo>
                  <a:pt x="112270" y="73848"/>
                </a:lnTo>
                <a:cubicBezTo>
                  <a:pt x="112270" y="56189"/>
                  <a:pt x="126694" y="46786"/>
                  <a:pt x="141359" y="46786"/>
                </a:cubicBezTo>
                <a:cubicBezTo>
                  <a:pt x="156986" y="46786"/>
                  <a:pt x="165640" y="54584"/>
                  <a:pt x="165640" y="72472"/>
                </a:cubicBezTo>
                <a:lnTo>
                  <a:pt x="165640" y="124763"/>
                </a:lnTo>
                <a:lnTo>
                  <a:pt x="174535" y="124763"/>
                </a:lnTo>
                <a:lnTo>
                  <a:pt x="174535" y="73160"/>
                </a:lnTo>
                <a:cubicBezTo>
                  <a:pt x="174535" y="49309"/>
                  <a:pt x="162034" y="39676"/>
                  <a:pt x="143282" y="39676"/>
                </a:cubicBezTo>
                <a:cubicBezTo>
                  <a:pt x="127656" y="39676"/>
                  <a:pt x="116116" y="48162"/>
                  <a:pt x="112029" y="57336"/>
                </a:cubicBezTo>
                <a:lnTo>
                  <a:pt x="112029" y="459"/>
                </a:lnTo>
                <a:lnTo>
                  <a:pt x="103134" y="459"/>
                </a:lnTo>
                <a:lnTo>
                  <a:pt x="103134" y="124533"/>
                </a:lnTo>
                <a:close/>
                <a:moveTo>
                  <a:pt x="39667" y="124763"/>
                </a:moveTo>
                <a:lnTo>
                  <a:pt x="48803" y="124763"/>
                </a:lnTo>
                <a:lnTo>
                  <a:pt x="48803" y="17201"/>
                </a:lnTo>
                <a:lnTo>
                  <a:pt x="86066" y="17201"/>
                </a:lnTo>
                <a:lnTo>
                  <a:pt x="86066" y="9862"/>
                </a:lnTo>
                <a:lnTo>
                  <a:pt x="0" y="9862"/>
                </a:lnTo>
                <a:lnTo>
                  <a:pt x="0" y="17201"/>
                </a:lnTo>
                <a:lnTo>
                  <a:pt x="37263" y="17201"/>
                </a:lnTo>
                <a:lnTo>
                  <a:pt x="37263" y="124533"/>
                </a:lnTo>
                <a:close/>
              </a:path>
            </a:pathLst>
          </a:custGeom>
          <a:solidFill>
            <a:schemeClr val="tx1"/>
          </a:solidFill>
          <a:ln w="24028" cap="flat">
            <a:noFill/>
            <a:prstDash val="solid"/>
            <a:miter/>
          </a:ln>
        </p:spPr>
        <p:txBody>
          <a:bodyPr rtlCol="0" anchor="ctr"/>
          <a:lstStyle/>
          <a:p>
            <a:endParaRPr lang="en-US"/>
          </a:p>
        </p:txBody>
      </p:sp>
    </p:spTree>
    <p:extLst>
      <p:ext uri="{BB962C8B-B14F-4D97-AF65-F5344CB8AC3E}">
        <p14:creationId xmlns:p14="http://schemas.microsoft.com/office/powerpoint/2010/main" val="3456223296"/>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torytelling_blue_hrz">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6098D82-8542-9C4B-81C9-C7DCBC1B4F35}"/>
              </a:ext>
            </a:extLst>
          </p:cNvPr>
          <p:cNvSpPr/>
          <p:nvPr/>
        </p:nvSpPr>
        <p:spPr bwMode="auto">
          <a:xfrm>
            <a:off x="1038758" y="0"/>
            <a:ext cx="11153242" cy="4359859"/>
          </a:xfrm>
          <a:prstGeom prst="rect">
            <a:avLst/>
          </a:prstGeom>
          <a:solidFill>
            <a:srgbClr val="00308C"/>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a:solidFill>
                <a:schemeClr val="bg1"/>
              </a:solidFill>
              <a:latin typeface="+mn-lt"/>
              <a:ea typeface="Roboto" panose="02000000000000000000" pitchFamily="2" charset="0"/>
              <a:cs typeface="Roboto" panose="02000000000000000000" pitchFamily="2" charset="0"/>
            </a:endParaRPr>
          </a:p>
        </p:txBody>
      </p:sp>
      <p:sp>
        <p:nvSpPr>
          <p:cNvPr id="10" name="Rectangle 9">
            <a:extLst>
              <a:ext uri="{FF2B5EF4-FFF2-40B4-BE49-F238E27FC236}">
                <a16:creationId xmlns:a16="http://schemas.microsoft.com/office/drawing/2014/main" id="{3F672698-5396-6340-B8A5-7AB8D49FD392}"/>
              </a:ext>
            </a:extLst>
          </p:cNvPr>
          <p:cNvSpPr/>
          <p:nvPr/>
        </p:nvSpPr>
        <p:spPr bwMode="auto">
          <a:xfrm>
            <a:off x="0" y="3"/>
            <a:ext cx="1038758" cy="6858000"/>
          </a:xfrm>
          <a:prstGeom prst="rect">
            <a:avLst/>
          </a:prstGeom>
          <a:solidFill>
            <a:srgbClr val="0047C7"/>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a:solidFill>
                <a:schemeClr val="bg1"/>
              </a:solidFill>
              <a:latin typeface="+mn-lt"/>
              <a:ea typeface="Roboto" panose="02000000000000000000" pitchFamily="2" charset="0"/>
              <a:cs typeface="Roboto" panose="02000000000000000000" pitchFamily="2" charset="0"/>
            </a:endParaRPr>
          </a:p>
        </p:txBody>
      </p:sp>
      <p:grpSp>
        <p:nvGrpSpPr>
          <p:cNvPr id="12" name="Group 11">
            <a:extLst>
              <a:ext uri="{FF2B5EF4-FFF2-40B4-BE49-F238E27FC236}">
                <a16:creationId xmlns:a16="http://schemas.microsoft.com/office/drawing/2014/main" id="{10DCA646-77DE-9549-B1E7-F51B547B85DA}"/>
              </a:ext>
            </a:extLst>
          </p:cNvPr>
          <p:cNvGrpSpPr/>
          <p:nvPr/>
        </p:nvGrpSpPr>
        <p:grpSpPr>
          <a:xfrm rot="5400000">
            <a:off x="7832141" y="2"/>
            <a:ext cx="4359859" cy="4359859"/>
            <a:chOff x="0" y="0"/>
            <a:chExt cx="4736592" cy="4736592"/>
          </a:xfrm>
        </p:grpSpPr>
        <p:sp>
          <p:nvSpPr>
            <p:cNvPr id="13" name="Freeform 12">
              <a:extLst>
                <a:ext uri="{FF2B5EF4-FFF2-40B4-BE49-F238E27FC236}">
                  <a16:creationId xmlns:a16="http://schemas.microsoft.com/office/drawing/2014/main" id="{FFFA08B0-60B5-864A-93D0-53A3E0DE8636}"/>
                </a:ext>
              </a:extLst>
            </p:cNvPr>
            <p:cNvSpPr/>
            <p:nvPr/>
          </p:nvSpPr>
          <p:spPr>
            <a:xfrm rot="5400000">
              <a:off x="0" y="0"/>
              <a:ext cx="4736592" cy="4736592"/>
            </a:xfrm>
            <a:custGeom>
              <a:avLst/>
              <a:gdLst>
                <a:gd name="connsiteX0" fmla="*/ 0 w 4736592"/>
                <a:gd name="connsiteY0" fmla="*/ 0 h 4736592"/>
                <a:gd name="connsiteX1" fmla="*/ 0 w 4736592"/>
                <a:gd name="connsiteY1" fmla="*/ 4736592 h 4736592"/>
                <a:gd name="connsiteX2" fmla="*/ 4736592 w 4736592"/>
                <a:gd name="connsiteY2" fmla="*/ 4736592 h 4736592"/>
                <a:gd name="connsiteX3" fmla="*/ 0 w 4736592"/>
                <a:gd name="connsiteY3" fmla="*/ 0 h 4736592"/>
              </a:gdLst>
              <a:ahLst/>
              <a:cxnLst>
                <a:cxn ang="0">
                  <a:pos x="connsiteX0" y="connsiteY0"/>
                </a:cxn>
                <a:cxn ang="0">
                  <a:pos x="connsiteX1" y="connsiteY1"/>
                </a:cxn>
                <a:cxn ang="0">
                  <a:pos x="connsiteX2" y="connsiteY2"/>
                </a:cxn>
                <a:cxn ang="0">
                  <a:pos x="connsiteX3" y="connsiteY3"/>
                </a:cxn>
              </a:cxnLst>
              <a:rect l="l" t="t" r="r" b="b"/>
              <a:pathLst>
                <a:path w="4736592" h="4736592">
                  <a:moveTo>
                    <a:pt x="0" y="0"/>
                  </a:moveTo>
                  <a:lnTo>
                    <a:pt x="0" y="4736592"/>
                  </a:lnTo>
                  <a:lnTo>
                    <a:pt x="4736592" y="4736592"/>
                  </a:lnTo>
                  <a:cubicBezTo>
                    <a:pt x="4736592" y="2120634"/>
                    <a:pt x="2615958" y="0"/>
                    <a:pt x="0" y="0"/>
                  </a:cubicBezTo>
                </a:path>
              </a:pathLst>
            </a:custGeom>
            <a:solidFill>
              <a:srgbClr val="0047C7"/>
            </a:solidFill>
            <a:ln w="4383"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B85B6A2D-A043-444E-A4CD-F1F88C955451}"/>
                </a:ext>
              </a:extLst>
            </p:cNvPr>
            <p:cNvSpPr/>
            <p:nvPr/>
          </p:nvSpPr>
          <p:spPr>
            <a:xfrm rot="5400000">
              <a:off x="0" y="0"/>
              <a:ext cx="3157728" cy="3157728"/>
            </a:xfrm>
            <a:custGeom>
              <a:avLst/>
              <a:gdLst>
                <a:gd name="connsiteX0" fmla="*/ 0 w 3157728"/>
                <a:gd name="connsiteY0" fmla="*/ 0 h 3157728"/>
                <a:gd name="connsiteX1" fmla="*/ 0 w 3157728"/>
                <a:gd name="connsiteY1" fmla="*/ 3157728 h 3157728"/>
                <a:gd name="connsiteX2" fmla="*/ 3157728 w 3157728"/>
                <a:gd name="connsiteY2" fmla="*/ 3157728 h 3157728"/>
                <a:gd name="connsiteX3" fmla="*/ 0 w 3157728"/>
                <a:gd name="connsiteY3" fmla="*/ 0 h 3157728"/>
              </a:gdLst>
              <a:ahLst/>
              <a:cxnLst>
                <a:cxn ang="0">
                  <a:pos x="connsiteX0" y="connsiteY0"/>
                </a:cxn>
                <a:cxn ang="0">
                  <a:pos x="connsiteX1" y="connsiteY1"/>
                </a:cxn>
                <a:cxn ang="0">
                  <a:pos x="connsiteX2" y="connsiteY2"/>
                </a:cxn>
                <a:cxn ang="0">
                  <a:pos x="connsiteX3" y="connsiteY3"/>
                </a:cxn>
              </a:cxnLst>
              <a:rect l="l" t="t" r="r" b="b"/>
              <a:pathLst>
                <a:path w="3157728" h="3157728">
                  <a:moveTo>
                    <a:pt x="0" y="0"/>
                  </a:moveTo>
                  <a:lnTo>
                    <a:pt x="0" y="3157728"/>
                  </a:lnTo>
                  <a:lnTo>
                    <a:pt x="3157728" y="3157728"/>
                  </a:lnTo>
                  <a:cubicBezTo>
                    <a:pt x="3157728" y="1413741"/>
                    <a:pt x="1743987" y="0"/>
                    <a:pt x="0" y="0"/>
                  </a:cubicBezTo>
                </a:path>
              </a:pathLst>
            </a:custGeom>
            <a:solidFill>
              <a:schemeClr val="accent1"/>
            </a:solidFill>
            <a:ln w="4383"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889F316D-E022-3146-BFED-548B1BD45312}"/>
                </a:ext>
              </a:extLst>
            </p:cNvPr>
            <p:cNvSpPr/>
            <p:nvPr/>
          </p:nvSpPr>
          <p:spPr>
            <a:xfrm rot="5400000">
              <a:off x="0" y="0"/>
              <a:ext cx="1578864" cy="1578864"/>
            </a:xfrm>
            <a:custGeom>
              <a:avLst/>
              <a:gdLst>
                <a:gd name="connsiteX0" fmla="*/ 0 w 1578864"/>
                <a:gd name="connsiteY0" fmla="*/ 0 h 1578864"/>
                <a:gd name="connsiteX1" fmla="*/ 0 w 1578864"/>
                <a:gd name="connsiteY1" fmla="*/ 1578864 h 1578864"/>
                <a:gd name="connsiteX2" fmla="*/ 1578864 w 1578864"/>
                <a:gd name="connsiteY2" fmla="*/ 1578864 h 1578864"/>
                <a:gd name="connsiteX3" fmla="*/ 0 w 1578864"/>
                <a:gd name="connsiteY3" fmla="*/ 0 h 1578864"/>
              </a:gdLst>
              <a:ahLst/>
              <a:cxnLst>
                <a:cxn ang="0">
                  <a:pos x="connsiteX0" y="connsiteY0"/>
                </a:cxn>
                <a:cxn ang="0">
                  <a:pos x="connsiteX1" y="connsiteY1"/>
                </a:cxn>
                <a:cxn ang="0">
                  <a:pos x="connsiteX2" y="connsiteY2"/>
                </a:cxn>
                <a:cxn ang="0">
                  <a:pos x="connsiteX3" y="connsiteY3"/>
                </a:cxn>
              </a:cxnLst>
              <a:rect l="l" t="t" r="r" b="b"/>
              <a:pathLst>
                <a:path w="1578864" h="1578864">
                  <a:moveTo>
                    <a:pt x="0" y="0"/>
                  </a:moveTo>
                  <a:lnTo>
                    <a:pt x="0" y="1578864"/>
                  </a:lnTo>
                  <a:lnTo>
                    <a:pt x="1578864" y="1578864"/>
                  </a:lnTo>
                  <a:cubicBezTo>
                    <a:pt x="1578864" y="706892"/>
                    <a:pt x="871972" y="0"/>
                    <a:pt x="0" y="0"/>
                  </a:cubicBezTo>
                </a:path>
              </a:pathLst>
            </a:custGeom>
            <a:solidFill>
              <a:srgbClr val="69B4F6"/>
            </a:solidFill>
            <a:ln w="4383" cap="flat">
              <a:noFill/>
              <a:prstDash val="solid"/>
              <a:miter/>
            </a:ln>
          </p:spPr>
          <p:txBody>
            <a:bodyPr rtlCol="0" anchor="ctr"/>
            <a:lstStyle/>
            <a:p>
              <a:endParaRPr lang="en-US"/>
            </a:p>
          </p:txBody>
        </p:sp>
      </p:grpSp>
      <p:sp>
        <p:nvSpPr>
          <p:cNvPr id="9" name="Title 9">
            <a:extLst>
              <a:ext uri="{FF2B5EF4-FFF2-40B4-BE49-F238E27FC236}">
                <a16:creationId xmlns:a16="http://schemas.microsoft.com/office/drawing/2014/main" id="{7D85742C-4017-1C43-82BA-249D37066144}"/>
              </a:ext>
            </a:extLst>
          </p:cNvPr>
          <p:cNvSpPr>
            <a:spLocks noGrp="1"/>
          </p:cNvSpPr>
          <p:nvPr>
            <p:ph type="title"/>
          </p:nvPr>
        </p:nvSpPr>
        <p:spPr>
          <a:xfrm>
            <a:off x="1479550" y="1581150"/>
            <a:ext cx="6761163" cy="2302081"/>
          </a:xfrm>
        </p:spPr>
        <p:txBody>
          <a:bodyPr tIns="0" rIns="0" bIns="0" anchor="b" anchorCtr="0"/>
          <a:lstStyle>
            <a:lvl1pPr>
              <a:lnSpc>
                <a:spcPct val="92000"/>
              </a:lnSpc>
              <a:defRPr sz="3000" b="0">
                <a:solidFill>
                  <a:schemeClr val="bg1"/>
                </a:solidFill>
              </a:defRPr>
            </a:lvl1pPr>
          </a:lstStyle>
          <a:p>
            <a:r>
              <a:rPr lang="en-US"/>
              <a:t>Click to edit Master title style</a:t>
            </a:r>
          </a:p>
        </p:txBody>
      </p:sp>
      <p:sp>
        <p:nvSpPr>
          <p:cNvPr id="11" name="Footer Placeholder 1">
            <a:extLst>
              <a:ext uri="{FF2B5EF4-FFF2-40B4-BE49-F238E27FC236}">
                <a16:creationId xmlns:a16="http://schemas.microsoft.com/office/drawing/2014/main" id="{A82A6104-C4A9-B44A-A362-E39E1EA52D11}"/>
              </a:ext>
            </a:extLst>
          </p:cNvPr>
          <p:cNvSpPr>
            <a:spLocks noGrp="1"/>
          </p:cNvSpPr>
          <p:nvPr>
            <p:ph type="ftr" sz="quarter" idx="24"/>
          </p:nvPr>
        </p:nvSpPr>
        <p:spPr>
          <a:xfrm>
            <a:off x="1479550" y="6556829"/>
            <a:ext cx="6761163" cy="148697"/>
          </a:xfrm>
        </p:spPr>
        <p:txBody>
          <a:bodyPr/>
          <a:lstStyle/>
          <a:p>
            <a:r>
              <a:rPr lang="en-US"/>
              <a:t>The primary health system of Tufts University School of Medicine.  |  © Tufts Medicine 2023  |  Private and confidential. Not for redistribution.</a:t>
            </a:r>
            <a:endParaRPr lang="en-US" dirty="0"/>
          </a:p>
        </p:txBody>
      </p:sp>
      <p:sp>
        <p:nvSpPr>
          <p:cNvPr id="16" name="Slide Number Placeholder 2">
            <a:extLst>
              <a:ext uri="{FF2B5EF4-FFF2-40B4-BE49-F238E27FC236}">
                <a16:creationId xmlns:a16="http://schemas.microsoft.com/office/drawing/2014/main" id="{4CCF1981-AFDF-6F40-BCF0-9BF7A05B7316}"/>
              </a:ext>
            </a:extLst>
          </p:cNvPr>
          <p:cNvSpPr>
            <a:spLocks noGrp="1"/>
          </p:cNvSpPr>
          <p:nvPr>
            <p:ph type="sldNum" sz="quarter" idx="25"/>
          </p:nvPr>
        </p:nvSpPr>
        <p:spPr>
          <a:xfrm>
            <a:off x="283029" y="6556375"/>
            <a:ext cx="446314" cy="14915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sz="1000">
                <a:solidFill>
                  <a:schemeClr val="bg1"/>
                </a:solidFill>
              </a:defRPr>
            </a:lvl9pPr>
          </a:lstStyle>
          <a:p>
            <a:pPr lvl="8"/>
            <a:fld id="{63DCA5C9-2E11-4C67-86EB-AE1DE127DC64}" type="slidenum">
              <a:rPr lang="en-US" smtClean="0"/>
              <a:pPr lvl="8"/>
              <a:t>‹#›</a:t>
            </a:fld>
            <a:endParaRPr lang="en-US" dirty="0"/>
          </a:p>
        </p:txBody>
      </p:sp>
      <p:sp>
        <p:nvSpPr>
          <p:cNvPr id="19" name="Text Placeholder 4">
            <a:extLst>
              <a:ext uri="{FF2B5EF4-FFF2-40B4-BE49-F238E27FC236}">
                <a16:creationId xmlns:a16="http://schemas.microsoft.com/office/drawing/2014/main" id="{599A82ED-1FB5-3243-B400-9BCACA66E35D}"/>
              </a:ext>
            </a:extLst>
          </p:cNvPr>
          <p:cNvSpPr>
            <a:spLocks noGrp="1"/>
          </p:cNvSpPr>
          <p:nvPr>
            <p:ph type="body" sz="quarter" idx="22"/>
          </p:nvPr>
        </p:nvSpPr>
        <p:spPr>
          <a:xfrm>
            <a:off x="1479550" y="4738688"/>
            <a:ext cx="10250488" cy="1657350"/>
          </a:xfrm>
        </p:spPr>
        <p:txBody>
          <a:bodyPr rIns="2286000"/>
          <a:lstStyle/>
          <a:p>
            <a:pPr lvl="0"/>
            <a:r>
              <a:rPr lang="en-US"/>
              <a:t>Click to edit Master text styles</a:t>
            </a:r>
          </a:p>
          <a:p>
            <a:pPr lvl="1"/>
            <a:r>
              <a:rPr lang="en-US"/>
              <a:t>Second level</a:t>
            </a:r>
          </a:p>
        </p:txBody>
      </p:sp>
      <p:sp>
        <p:nvSpPr>
          <p:cNvPr id="7" name="Picture 5">
            <a:extLst>
              <a:ext uri="{FF2B5EF4-FFF2-40B4-BE49-F238E27FC236}">
                <a16:creationId xmlns:a16="http://schemas.microsoft.com/office/drawing/2014/main" id="{2B4D9254-E58C-9E4E-B7F8-FA11ED4BCE7E}"/>
              </a:ext>
            </a:extLst>
          </p:cNvPr>
          <p:cNvSpPr/>
          <p:nvPr/>
        </p:nvSpPr>
        <p:spPr>
          <a:xfrm>
            <a:off x="327878" y="376015"/>
            <a:ext cx="356616"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a:p>
        </p:txBody>
      </p:sp>
    </p:spTree>
    <p:extLst>
      <p:ext uri="{BB962C8B-B14F-4D97-AF65-F5344CB8AC3E}">
        <p14:creationId xmlns:p14="http://schemas.microsoft.com/office/powerpoint/2010/main" val="1746501516"/>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torytelling_sand_hrz">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52A60AE-F2F7-1244-BD01-BDE6B0C3F4AD}"/>
              </a:ext>
            </a:extLst>
          </p:cNvPr>
          <p:cNvSpPr/>
          <p:nvPr/>
        </p:nvSpPr>
        <p:spPr bwMode="auto">
          <a:xfrm>
            <a:off x="1038758" y="-3"/>
            <a:ext cx="11153242" cy="4359859"/>
          </a:xfrm>
          <a:prstGeom prst="rect">
            <a:avLst/>
          </a:prstGeom>
          <a:solidFill>
            <a:srgbClr val="CFE3FA"/>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a:solidFill>
                <a:schemeClr val="bg1"/>
              </a:solidFill>
              <a:latin typeface="+mn-lt"/>
              <a:ea typeface="Roboto" panose="02000000000000000000" pitchFamily="2" charset="0"/>
              <a:cs typeface="Roboto" panose="02000000000000000000" pitchFamily="2" charset="0"/>
            </a:endParaRPr>
          </a:p>
        </p:txBody>
      </p:sp>
      <p:sp>
        <p:nvSpPr>
          <p:cNvPr id="4" name="Rectangle 3">
            <a:extLst>
              <a:ext uri="{FF2B5EF4-FFF2-40B4-BE49-F238E27FC236}">
                <a16:creationId xmlns:a16="http://schemas.microsoft.com/office/drawing/2014/main" id="{694D60D6-C5CF-654E-8CA2-C106B8809DA8}"/>
              </a:ext>
            </a:extLst>
          </p:cNvPr>
          <p:cNvSpPr/>
          <p:nvPr/>
        </p:nvSpPr>
        <p:spPr bwMode="auto">
          <a:xfrm>
            <a:off x="0" y="0"/>
            <a:ext cx="1038758" cy="6858000"/>
          </a:xfrm>
          <a:prstGeom prst="rect">
            <a:avLst/>
          </a:prstGeom>
          <a:solidFill>
            <a:srgbClr val="EDF5FC"/>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a:solidFill>
                <a:schemeClr val="bg1"/>
              </a:solidFill>
              <a:latin typeface="+mn-lt"/>
              <a:ea typeface="Roboto" panose="02000000000000000000" pitchFamily="2" charset="0"/>
              <a:cs typeface="Roboto" panose="02000000000000000000" pitchFamily="2" charset="0"/>
            </a:endParaRPr>
          </a:p>
        </p:txBody>
      </p:sp>
      <p:grpSp>
        <p:nvGrpSpPr>
          <p:cNvPr id="11" name="Group 10">
            <a:extLst>
              <a:ext uri="{FF2B5EF4-FFF2-40B4-BE49-F238E27FC236}">
                <a16:creationId xmlns:a16="http://schemas.microsoft.com/office/drawing/2014/main" id="{8BED1749-C440-E245-8DD4-B2AB84B61273}"/>
              </a:ext>
            </a:extLst>
          </p:cNvPr>
          <p:cNvGrpSpPr/>
          <p:nvPr/>
        </p:nvGrpSpPr>
        <p:grpSpPr>
          <a:xfrm rot="5400000">
            <a:off x="7832141" y="-1"/>
            <a:ext cx="4359859" cy="4359859"/>
            <a:chOff x="0" y="0"/>
            <a:chExt cx="4736592" cy="4736592"/>
          </a:xfrm>
        </p:grpSpPr>
        <p:sp>
          <p:nvSpPr>
            <p:cNvPr id="12" name="Freeform 11">
              <a:extLst>
                <a:ext uri="{FF2B5EF4-FFF2-40B4-BE49-F238E27FC236}">
                  <a16:creationId xmlns:a16="http://schemas.microsoft.com/office/drawing/2014/main" id="{A31CD68F-BDD8-A24B-9658-426BF064AAE3}"/>
                </a:ext>
              </a:extLst>
            </p:cNvPr>
            <p:cNvSpPr/>
            <p:nvPr/>
          </p:nvSpPr>
          <p:spPr>
            <a:xfrm rot="5400000">
              <a:off x="0" y="0"/>
              <a:ext cx="4736592" cy="4736592"/>
            </a:xfrm>
            <a:custGeom>
              <a:avLst/>
              <a:gdLst>
                <a:gd name="connsiteX0" fmla="*/ 0 w 4736592"/>
                <a:gd name="connsiteY0" fmla="*/ 0 h 4736592"/>
                <a:gd name="connsiteX1" fmla="*/ 0 w 4736592"/>
                <a:gd name="connsiteY1" fmla="*/ 4736592 h 4736592"/>
                <a:gd name="connsiteX2" fmla="*/ 4736592 w 4736592"/>
                <a:gd name="connsiteY2" fmla="*/ 4736592 h 4736592"/>
                <a:gd name="connsiteX3" fmla="*/ 0 w 4736592"/>
                <a:gd name="connsiteY3" fmla="*/ 0 h 4736592"/>
              </a:gdLst>
              <a:ahLst/>
              <a:cxnLst>
                <a:cxn ang="0">
                  <a:pos x="connsiteX0" y="connsiteY0"/>
                </a:cxn>
                <a:cxn ang="0">
                  <a:pos x="connsiteX1" y="connsiteY1"/>
                </a:cxn>
                <a:cxn ang="0">
                  <a:pos x="connsiteX2" y="connsiteY2"/>
                </a:cxn>
                <a:cxn ang="0">
                  <a:pos x="connsiteX3" y="connsiteY3"/>
                </a:cxn>
              </a:cxnLst>
              <a:rect l="l" t="t" r="r" b="b"/>
              <a:pathLst>
                <a:path w="4736592" h="4736592">
                  <a:moveTo>
                    <a:pt x="0" y="0"/>
                  </a:moveTo>
                  <a:lnTo>
                    <a:pt x="0" y="4736592"/>
                  </a:lnTo>
                  <a:lnTo>
                    <a:pt x="4736592" y="4736592"/>
                  </a:lnTo>
                  <a:cubicBezTo>
                    <a:pt x="4736592" y="2120634"/>
                    <a:pt x="2615958" y="0"/>
                    <a:pt x="0" y="0"/>
                  </a:cubicBezTo>
                </a:path>
              </a:pathLst>
            </a:custGeom>
            <a:solidFill>
              <a:srgbClr val="D9E8FC"/>
            </a:solidFill>
            <a:ln w="4383"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2D6EF470-E2CA-2541-A6CF-05EEC2195CBF}"/>
                </a:ext>
              </a:extLst>
            </p:cNvPr>
            <p:cNvSpPr/>
            <p:nvPr/>
          </p:nvSpPr>
          <p:spPr>
            <a:xfrm rot="5400000">
              <a:off x="0" y="0"/>
              <a:ext cx="3157728" cy="3157728"/>
            </a:xfrm>
            <a:custGeom>
              <a:avLst/>
              <a:gdLst>
                <a:gd name="connsiteX0" fmla="*/ 0 w 3157728"/>
                <a:gd name="connsiteY0" fmla="*/ 0 h 3157728"/>
                <a:gd name="connsiteX1" fmla="*/ 0 w 3157728"/>
                <a:gd name="connsiteY1" fmla="*/ 3157728 h 3157728"/>
                <a:gd name="connsiteX2" fmla="*/ 3157728 w 3157728"/>
                <a:gd name="connsiteY2" fmla="*/ 3157728 h 3157728"/>
                <a:gd name="connsiteX3" fmla="*/ 0 w 3157728"/>
                <a:gd name="connsiteY3" fmla="*/ 0 h 3157728"/>
              </a:gdLst>
              <a:ahLst/>
              <a:cxnLst>
                <a:cxn ang="0">
                  <a:pos x="connsiteX0" y="connsiteY0"/>
                </a:cxn>
                <a:cxn ang="0">
                  <a:pos x="connsiteX1" y="connsiteY1"/>
                </a:cxn>
                <a:cxn ang="0">
                  <a:pos x="connsiteX2" y="connsiteY2"/>
                </a:cxn>
                <a:cxn ang="0">
                  <a:pos x="connsiteX3" y="connsiteY3"/>
                </a:cxn>
              </a:cxnLst>
              <a:rect l="l" t="t" r="r" b="b"/>
              <a:pathLst>
                <a:path w="3157728" h="3157728">
                  <a:moveTo>
                    <a:pt x="0" y="0"/>
                  </a:moveTo>
                  <a:lnTo>
                    <a:pt x="0" y="3157728"/>
                  </a:lnTo>
                  <a:lnTo>
                    <a:pt x="3157728" y="3157728"/>
                  </a:lnTo>
                  <a:cubicBezTo>
                    <a:pt x="3157728" y="1413741"/>
                    <a:pt x="1743987" y="0"/>
                    <a:pt x="0" y="0"/>
                  </a:cubicBezTo>
                </a:path>
              </a:pathLst>
            </a:custGeom>
            <a:solidFill>
              <a:srgbClr val="E3EDFC"/>
            </a:solidFill>
            <a:ln w="4383"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209AFD5D-1B84-C045-85F6-3094F8962B56}"/>
                </a:ext>
              </a:extLst>
            </p:cNvPr>
            <p:cNvSpPr/>
            <p:nvPr/>
          </p:nvSpPr>
          <p:spPr>
            <a:xfrm rot="5400000">
              <a:off x="0" y="0"/>
              <a:ext cx="1578864" cy="1578864"/>
            </a:xfrm>
            <a:custGeom>
              <a:avLst/>
              <a:gdLst>
                <a:gd name="connsiteX0" fmla="*/ 0 w 1578864"/>
                <a:gd name="connsiteY0" fmla="*/ 0 h 1578864"/>
                <a:gd name="connsiteX1" fmla="*/ 0 w 1578864"/>
                <a:gd name="connsiteY1" fmla="*/ 1578864 h 1578864"/>
                <a:gd name="connsiteX2" fmla="*/ 1578864 w 1578864"/>
                <a:gd name="connsiteY2" fmla="*/ 1578864 h 1578864"/>
                <a:gd name="connsiteX3" fmla="*/ 0 w 1578864"/>
                <a:gd name="connsiteY3" fmla="*/ 0 h 1578864"/>
              </a:gdLst>
              <a:ahLst/>
              <a:cxnLst>
                <a:cxn ang="0">
                  <a:pos x="connsiteX0" y="connsiteY0"/>
                </a:cxn>
                <a:cxn ang="0">
                  <a:pos x="connsiteX1" y="connsiteY1"/>
                </a:cxn>
                <a:cxn ang="0">
                  <a:pos x="connsiteX2" y="connsiteY2"/>
                </a:cxn>
                <a:cxn ang="0">
                  <a:pos x="connsiteX3" y="connsiteY3"/>
                </a:cxn>
              </a:cxnLst>
              <a:rect l="l" t="t" r="r" b="b"/>
              <a:pathLst>
                <a:path w="1578864" h="1578864">
                  <a:moveTo>
                    <a:pt x="0" y="0"/>
                  </a:moveTo>
                  <a:lnTo>
                    <a:pt x="0" y="1578864"/>
                  </a:lnTo>
                  <a:lnTo>
                    <a:pt x="1578864" y="1578864"/>
                  </a:lnTo>
                  <a:cubicBezTo>
                    <a:pt x="1578864" y="706892"/>
                    <a:pt x="871972" y="0"/>
                    <a:pt x="0" y="0"/>
                  </a:cubicBezTo>
                </a:path>
              </a:pathLst>
            </a:custGeom>
            <a:solidFill>
              <a:srgbClr val="EDF5FC"/>
            </a:solidFill>
            <a:ln w="4383" cap="flat">
              <a:noFill/>
              <a:prstDash val="solid"/>
              <a:miter/>
            </a:ln>
          </p:spPr>
          <p:txBody>
            <a:bodyPr rtlCol="0" anchor="ctr"/>
            <a:lstStyle/>
            <a:p>
              <a:endParaRPr lang="en-US"/>
            </a:p>
          </p:txBody>
        </p:sp>
      </p:grpSp>
      <p:sp>
        <p:nvSpPr>
          <p:cNvPr id="9" name="Title 9">
            <a:extLst>
              <a:ext uri="{FF2B5EF4-FFF2-40B4-BE49-F238E27FC236}">
                <a16:creationId xmlns:a16="http://schemas.microsoft.com/office/drawing/2014/main" id="{7D85742C-4017-1C43-82BA-249D37066144}"/>
              </a:ext>
            </a:extLst>
          </p:cNvPr>
          <p:cNvSpPr>
            <a:spLocks noGrp="1"/>
          </p:cNvSpPr>
          <p:nvPr>
            <p:ph type="title"/>
          </p:nvPr>
        </p:nvSpPr>
        <p:spPr>
          <a:xfrm>
            <a:off x="1479550" y="1581150"/>
            <a:ext cx="6761163" cy="2302081"/>
          </a:xfrm>
        </p:spPr>
        <p:txBody>
          <a:bodyPr tIns="0" rIns="0" bIns="0" anchor="b" anchorCtr="0"/>
          <a:lstStyle>
            <a:lvl1pPr>
              <a:lnSpc>
                <a:spcPct val="92000"/>
              </a:lnSpc>
              <a:defRPr sz="3000" b="0">
                <a:solidFill>
                  <a:srgbClr val="0047C7"/>
                </a:solidFill>
              </a:defRPr>
            </a:lvl1p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E51C870B-1F1C-E841-A6FE-D1ECD1E518BA}"/>
              </a:ext>
            </a:extLst>
          </p:cNvPr>
          <p:cNvSpPr>
            <a:spLocks noGrp="1"/>
          </p:cNvSpPr>
          <p:nvPr>
            <p:ph type="ftr" sz="quarter" idx="20"/>
          </p:nvPr>
        </p:nvSpPr>
        <p:spPr/>
        <p:txBody>
          <a:bodyPr/>
          <a:lstStyle/>
          <a:p>
            <a:r>
              <a:rPr lang="en-US"/>
              <a:t>The primary health system of Tufts University School of Medicine.  |  © Tufts Medicine 2023  |  Private and confidential. Not for redistribution.</a:t>
            </a:r>
            <a:endParaRPr lang="en-US" dirty="0"/>
          </a:p>
        </p:txBody>
      </p:sp>
      <p:sp>
        <p:nvSpPr>
          <p:cNvPr id="3" name="Slide Number Placeholder 2">
            <a:extLst>
              <a:ext uri="{FF2B5EF4-FFF2-40B4-BE49-F238E27FC236}">
                <a16:creationId xmlns:a16="http://schemas.microsoft.com/office/drawing/2014/main" id="{BDF0705E-4DB1-AD41-8B2C-895D8B067C4B}"/>
              </a:ext>
            </a:extLst>
          </p:cNvPr>
          <p:cNvSpPr>
            <a:spLocks noGrp="1"/>
          </p:cNvSpPr>
          <p:nvPr>
            <p:ph type="sldNum" sz="quarter" idx="2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sz="1000">
                <a:solidFill>
                  <a:schemeClr val="tx1"/>
                </a:solidFill>
              </a:defRPr>
            </a:lvl9pPr>
          </a:lstStyle>
          <a:p>
            <a:pPr lvl="8"/>
            <a:fld id="{63DCA5C9-2E11-4C67-86EB-AE1DE127DC64}" type="slidenum">
              <a:rPr lang="en-US" smtClean="0"/>
              <a:pPr lvl="8"/>
              <a:t>‹#›</a:t>
            </a:fld>
            <a:endParaRPr lang="en-US" dirty="0"/>
          </a:p>
        </p:txBody>
      </p:sp>
      <p:sp>
        <p:nvSpPr>
          <p:cNvPr id="5" name="Text Placeholder 4">
            <a:extLst>
              <a:ext uri="{FF2B5EF4-FFF2-40B4-BE49-F238E27FC236}">
                <a16:creationId xmlns:a16="http://schemas.microsoft.com/office/drawing/2014/main" id="{CE12BB07-50A3-D042-8F1B-C0910D1BFCE7}"/>
              </a:ext>
            </a:extLst>
          </p:cNvPr>
          <p:cNvSpPr>
            <a:spLocks noGrp="1"/>
          </p:cNvSpPr>
          <p:nvPr>
            <p:ph type="body" sz="quarter" idx="22"/>
          </p:nvPr>
        </p:nvSpPr>
        <p:spPr>
          <a:xfrm>
            <a:off x="1479550" y="4738688"/>
            <a:ext cx="10250488" cy="1657350"/>
          </a:xfrm>
        </p:spPr>
        <p:txBody>
          <a:bodyPr rIns="2286000"/>
          <a:lstStyle/>
          <a:p>
            <a:pPr lvl="0"/>
            <a:r>
              <a:rPr lang="en-US"/>
              <a:t>Click to edit Master text styles</a:t>
            </a:r>
          </a:p>
          <a:p>
            <a:pPr lvl="1"/>
            <a:r>
              <a:rPr lang="en-US"/>
              <a:t>Second level</a:t>
            </a:r>
          </a:p>
        </p:txBody>
      </p:sp>
      <p:sp>
        <p:nvSpPr>
          <p:cNvPr id="7" name="Picture 4">
            <a:extLst>
              <a:ext uri="{FF2B5EF4-FFF2-40B4-BE49-F238E27FC236}">
                <a16:creationId xmlns:a16="http://schemas.microsoft.com/office/drawing/2014/main" id="{50C03A61-1BD7-BE44-9346-8991589F31B9}"/>
              </a:ext>
            </a:extLst>
          </p:cNvPr>
          <p:cNvSpPr/>
          <p:nvPr/>
        </p:nvSpPr>
        <p:spPr>
          <a:xfrm>
            <a:off x="330880" y="372268"/>
            <a:ext cx="360362" cy="360363"/>
          </a:xfrm>
          <a:custGeom>
            <a:avLst/>
            <a:gdLst>
              <a:gd name="connsiteX0" fmla="*/ 180182 w 360362"/>
              <a:gd name="connsiteY0" fmla="*/ 0 h 360363"/>
              <a:gd name="connsiteX1" fmla="*/ 0 w 360362"/>
              <a:gd name="connsiteY1" fmla="*/ 180182 h 360363"/>
              <a:gd name="connsiteX2" fmla="*/ 180182 w 360362"/>
              <a:gd name="connsiteY2" fmla="*/ 360363 h 360363"/>
              <a:gd name="connsiteX3" fmla="*/ 360363 w 360362"/>
              <a:gd name="connsiteY3" fmla="*/ 180182 h 360363"/>
              <a:gd name="connsiteX4" fmla="*/ 180182 w 360362"/>
              <a:gd name="connsiteY4" fmla="*/ 0 h 360363"/>
              <a:gd name="connsiteX5" fmla="*/ 139190 w 360362"/>
              <a:gd name="connsiteY5" fmla="*/ 257209 h 360363"/>
              <a:gd name="connsiteX6" fmla="*/ 139190 w 360362"/>
              <a:gd name="connsiteY6" fmla="*/ 181333 h 360363"/>
              <a:gd name="connsiteX7" fmla="*/ 172223 w 360362"/>
              <a:gd name="connsiteY7" fmla="*/ 221623 h 360363"/>
              <a:gd name="connsiteX8" fmla="*/ 187239 w 360362"/>
              <a:gd name="connsiteY8" fmla="*/ 221623 h 360363"/>
              <a:gd name="connsiteX9" fmla="*/ 221573 w 360362"/>
              <a:gd name="connsiteY9" fmla="*/ 181583 h 360363"/>
              <a:gd name="connsiteX10" fmla="*/ 221573 w 360362"/>
              <a:gd name="connsiteY10" fmla="*/ 257209 h 360363"/>
              <a:gd name="connsiteX11" fmla="*/ 255557 w 360362"/>
              <a:gd name="connsiteY11" fmla="*/ 257209 h 360363"/>
              <a:gd name="connsiteX12" fmla="*/ 255557 w 360362"/>
              <a:gd name="connsiteY12" fmla="*/ 301354 h 360363"/>
              <a:gd name="connsiteX13" fmla="*/ 104555 w 360362"/>
              <a:gd name="connsiteY13" fmla="*/ 301354 h 360363"/>
              <a:gd name="connsiteX14" fmla="*/ 104555 w 360362"/>
              <a:gd name="connsiteY14" fmla="*/ 257209 h 360363"/>
              <a:gd name="connsiteX15" fmla="*/ 299352 w 360362"/>
              <a:gd name="connsiteY15" fmla="*/ 167118 h 360363"/>
              <a:gd name="connsiteX16" fmla="*/ 255808 w 360362"/>
              <a:gd name="connsiteY16" fmla="*/ 167118 h 360363"/>
              <a:gd name="connsiteX17" fmla="*/ 255808 w 360362"/>
              <a:gd name="connsiteY17" fmla="*/ 132433 h 360363"/>
              <a:gd name="connsiteX18" fmla="*/ 221773 w 360362"/>
              <a:gd name="connsiteY18" fmla="*/ 132433 h 360363"/>
              <a:gd name="connsiteX19" fmla="*/ 179681 w 360362"/>
              <a:gd name="connsiteY19" fmla="*/ 181633 h 360363"/>
              <a:gd name="connsiteX20" fmla="*/ 139641 w 360362"/>
              <a:gd name="connsiteY20" fmla="*/ 132433 h 360363"/>
              <a:gd name="connsiteX21" fmla="*/ 104455 w 360362"/>
              <a:gd name="connsiteY21" fmla="*/ 132433 h 360363"/>
              <a:gd name="connsiteX22" fmla="*/ 104455 w 360362"/>
              <a:gd name="connsiteY22" fmla="*/ 167168 h 360363"/>
              <a:gd name="connsiteX23" fmla="*/ 61212 w 360362"/>
              <a:gd name="connsiteY23" fmla="*/ 167168 h 360363"/>
              <a:gd name="connsiteX24" fmla="*/ 61212 w 360362"/>
              <a:gd name="connsiteY24" fmla="*/ 83834 h 360363"/>
              <a:gd name="connsiteX25" fmla="*/ 299151 w 360362"/>
              <a:gd name="connsiteY25" fmla="*/ 83834 h 36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0362" h="360363">
                <a:moveTo>
                  <a:pt x="180182" y="0"/>
                </a:moveTo>
                <a:cubicBezTo>
                  <a:pt x="80670" y="0"/>
                  <a:pt x="0" y="80670"/>
                  <a:pt x="0" y="180182"/>
                </a:cubicBezTo>
                <a:cubicBezTo>
                  <a:pt x="0" y="279693"/>
                  <a:pt x="80670" y="360363"/>
                  <a:pt x="180182" y="360363"/>
                </a:cubicBezTo>
                <a:cubicBezTo>
                  <a:pt x="279693" y="360363"/>
                  <a:pt x="360363" y="279693"/>
                  <a:pt x="360363" y="180182"/>
                </a:cubicBezTo>
                <a:cubicBezTo>
                  <a:pt x="360363" y="80670"/>
                  <a:pt x="279693" y="0"/>
                  <a:pt x="180182" y="0"/>
                </a:cubicBezTo>
                <a:close/>
                <a:moveTo>
                  <a:pt x="139190" y="257209"/>
                </a:moveTo>
                <a:lnTo>
                  <a:pt x="139190" y="181333"/>
                </a:lnTo>
                <a:lnTo>
                  <a:pt x="172223" y="221623"/>
                </a:lnTo>
                <a:lnTo>
                  <a:pt x="187239" y="221623"/>
                </a:lnTo>
                <a:lnTo>
                  <a:pt x="221573" y="181583"/>
                </a:lnTo>
                <a:lnTo>
                  <a:pt x="221573" y="257209"/>
                </a:lnTo>
                <a:lnTo>
                  <a:pt x="255557" y="257209"/>
                </a:lnTo>
                <a:lnTo>
                  <a:pt x="255557" y="301354"/>
                </a:lnTo>
                <a:lnTo>
                  <a:pt x="104555" y="301354"/>
                </a:lnTo>
                <a:lnTo>
                  <a:pt x="104555" y="257209"/>
                </a:lnTo>
                <a:close/>
                <a:moveTo>
                  <a:pt x="299352" y="167118"/>
                </a:moveTo>
                <a:lnTo>
                  <a:pt x="255808" y="167118"/>
                </a:lnTo>
                <a:lnTo>
                  <a:pt x="255808" y="132433"/>
                </a:lnTo>
                <a:lnTo>
                  <a:pt x="221773" y="132433"/>
                </a:lnTo>
                <a:lnTo>
                  <a:pt x="179681" y="181633"/>
                </a:lnTo>
                <a:lnTo>
                  <a:pt x="139641" y="132433"/>
                </a:lnTo>
                <a:lnTo>
                  <a:pt x="104455" y="132433"/>
                </a:lnTo>
                <a:lnTo>
                  <a:pt x="104455" y="167168"/>
                </a:lnTo>
                <a:lnTo>
                  <a:pt x="61212" y="167168"/>
                </a:lnTo>
                <a:lnTo>
                  <a:pt x="61212" y="83834"/>
                </a:lnTo>
                <a:lnTo>
                  <a:pt x="299151" y="83834"/>
                </a:lnTo>
                <a:close/>
              </a:path>
            </a:pathLst>
          </a:custGeom>
          <a:solidFill>
            <a:srgbClr val="428FEC"/>
          </a:solidFill>
          <a:ln w="4895" cap="flat">
            <a:noFill/>
            <a:prstDash val="solid"/>
            <a:miter/>
          </a:ln>
        </p:spPr>
        <p:txBody>
          <a:bodyPr rtlCol="0" anchor="ctr"/>
          <a:lstStyle/>
          <a:p>
            <a:endParaRPr lang="en-US"/>
          </a:p>
        </p:txBody>
      </p:sp>
    </p:spTree>
    <p:extLst>
      <p:ext uri="{BB962C8B-B14F-4D97-AF65-F5344CB8AC3E}">
        <p14:creationId xmlns:p14="http://schemas.microsoft.com/office/powerpoint/2010/main" val="1501608473"/>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torytelling_pic_hrz">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817C46F-3655-7A4B-A690-3F3D25D3D87B}"/>
              </a:ext>
            </a:extLst>
          </p:cNvPr>
          <p:cNvSpPr>
            <a:spLocks noGrp="1"/>
          </p:cNvSpPr>
          <p:nvPr>
            <p:ph type="pic" sz="quarter" idx="23"/>
          </p:nvPr>
        </p:nvSpPr>
        <p:spPr>
          <a:xfrm>
            <a:off x="1025525" y="-1"/>
            <a:ext cx="11166475" cy="4122549"/>
          </a:xfrm>
          <a:solidFill>
            <a:schemeClr val="bg1">
              <a:lumMod val="75000"/>
            </a:schemeClr>
          </a:solidFill>
        </p:spPr>
        <p:txBody>
          <a:bodyPr tIns="2286000"/>
          <a:lstStyle>
            <a:lvl1pPr algn="ctr">
              <a:defRPr/>
            </a:lvl1pPr>
          </a:lstStyle>
          <a:p>
            <a:r>
              <a:rPr lang="en-US"/>
              <a:t>Click icon to add picture</a:t>
            </a:r>
          </a:p>
        </p:txBody>
      </p:sp>
      <p:sp>
        <p:nvSpPr>
          <p:cNvPr id="8" name="Title 9">
            <a:extLst>
              <a:ext uri="{FF2B5EF4-FFF2-40B4-BE49-F238E27FC236}">
                <a16:creationId xmlns:a16="http://schemas.microsoft.com/office/drawing/2014/main" id="{260A84BF-45C6-474B-9B30-EC7858D44D4B}"/>
              </a:ext>
            </a:extLst>
          </p:cNvPr>
          <p:cNvSpPr>
            <a:spLocks noGrp="1"/>
          </p:cNvSpPr>
          <p:nvPr>
            <p:ph type="title"/>
          </p:nvPr>
        </p:nvSpPr>
        <p:spPr>
          <a:xfrm>
            <a:off x="1479550" y="4478200"/>
            <a:ext cx="10250488" cy="1204628"/>
          </a:xfrm>
        </p:spPr>
        <p:txBody>
          <a:bodyPr tIns="0" rIns="0" bIns="0" anchor="t" anchorCtr="0"/>
          <a:lstStyle>
            <a:lvl1pPr>
              <a:lnSpc>
                <a:spcPct val="92000"/>
              </a:lnSpc>
              <a:defRPr sz="3000" b="0">
                <a:solidFill>
                  <a:schemeClr val="accent1"/>
                </a:solidFill>
              </a:defRPr>
            </a:lvl1pPr>
          </a:lstStyle>
          <a:p>
            <a:r>
              <a:rPr lang="en-US"/>
              <a:t>Click to edit Master title style</a:t>
            </a:r>
          </a:p>
        </p:txBody>
      </p:sp>
      <p:sp>
        <p:nvSpPr>
          <p:cNvPr id="2" name="Footer Placeholder 1">
            <a:extLst>
              <a:ext uri="{FF2B5EF4-FFF2-40B4-BE49-F238E27FC236}">
                <a16:creationId xmlns:a16="http://schemas.microsoft.com/office/drawing/2014/main" id="{4881A712-160E-504D-B1BF-408E95ED6524}"/>
              </a:ext>
            </a:extLst>
          </p:cNvPr>
          <p:cNvSpPr>
            <a:spLocks noGrp="1"/>
          </p:cNvSpPr>
          <p:nvPr>
            <p:ph type="ftr" sz="quarter" idx="24"/>
          </p:nvPr>
        </p:nvSpPr>
        <p:spPr/>
        <p:txBody>
          <a:bodyPr/>
          <a:lstStyle/>
          <a:p>
            <a:r>
              <a:rPr lang="en-US"/>
              <a:t>The primary health system of Tufts University School of Medicine.  |  © Tufts Medicine 2023  |  Private and confidential. Not for redistribution.</a:t>
            </a:r>
            <a:endParaRPr lang="en-US" dirty="0"/>
          </a:p>
        </p:txBody>
      </p:sp>
      <p:sp>
        <p:nvSpPr>
          <p:cNvPr id="3" name="Slide Number Placeholder 2">
            <a:extLst>
              <a:ext uri="{FF2B5EF4-FFF2-40B4-BE49-F238E27FC236}">
                <a16:creationId xmlns:a16="http://schemas.microsoft.com/office/drawing/2014/main" id="{15ED3C40-5C3D-5446-8DC6-F2328452B609}"/>
              </a:ext>
            </a:extLst>
          </p:cNvPr>
          <p:cNvSpPr>
            <a:spLocks noGrp="1"/>
          </p:cNvSpPr>
          <p:nvPr>
            <p:ph type="sldNum" sz="quarter" idx="25"/>
          </p:nvPr>
        </p:nvSpPr>
        <p:spPr/>
        <p:txBody>
          <a:bodyPr/>
          <a:lstStyle/>
          <a:p>
            <a:fld id="{63DCA5C9-2E11-4C67-86EB-AE1DE127DC64}" type="slidenum">
              <a:rPr lang="en-US" smtClean="0"/>
              <a:pPr/>
              <a:t>‹#›</a:t>
            </a:fld>
            <a:endParaRPr lang="en-US" dirty="0"/>
          </a:p>
        </p:txBody>
      </p:sp>
      <p:sp>
        <p:nvSpPr>
          <p:cNvPr id="9" name="Text Placeholder 4">
            <a:extLst>
              <a:ext uri="{FF2B5EF4-FFF2-40B4-BE49-F238E27FC236}">
                <a16:creationId xmlns:a16="http://schemas.microsoft.com/office/drawing/2014/main" id="{89D10A92-A052-8747-86BE-B996D9DA1A30}"/>
              </a:ext>
            </a:extLst>
          </p:cNvPr>
          <p:cNvSpPr>
            <a:spLocks noGrp="1"/>
          </p:cNvSpPr>
          <p:nvPr>
            <p:ph type="body" sz="quarter" idx="22"/>
          </p:nvPr>
        </p:nvSpPr>
        <p:spPr>
          <a:xfrm>
            <a:off x="1479550" y="5682828"/>
            <a:ext cx="10250488" cy="713210"/>
          </a:xfrm>
        </p:spPr>
        <p:txBody>
          <a:bodyPr rIns="0"/>
          <a:lstStyle/>
          <a:p>
            <a:pPr lvl="0"/>
            <a:r>
              <a:rPr lang="en-US"/>
              <a:t>Click to edit Master text styles</a:t>
            </a:r>
          </a:p>
          <a:p>
            <a:pPr lvl="1"/>
            <a:r>
              <a:rPr lang="en-US"/>
              <a:t>Second level</a:t>
            </a:r>
          </a:p>
        </p:txBody>
      </p:sp>
      <p:sp>
        <p:nvSpPr>
          <p:cNvPr id="10" name="Picture 5">
            <a:extLst>
              <a:ext uri="{FF2B5EF4-FFF2-40B4-BE49-F238E27FC236}">
                <a16:creationId xmlns:a16="http://schemas.microsoft.com/office/drawing/2014/main" id="{42748658-205D-C444-9CB2-E3B282411BDE}"/>
              </a:ext>
            </a:extLst>
          </p:cNvPr>
          <p:cNvSpPr/>
          <p:nvPr/>
        </p:nvSpPr>
        <p:spPr>
          <a:xfrm>
            <a:off x="327878" y="376015"/>
            <a:ext cx="356616"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a:p>
        </p:txBody>
      </p:sp>
    </p:spTree>
    <p:extLst>
      <p:ext uri="{BB962C8B-B14F-4D97-AF65-F5344CB8AC3E}">
        <p14:creationId xmlns:p14="http://schemas.microsoft.com/office/powerpoint/2010/main" val="3444554614"/>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torytelling_blue_vrt">
    <p:bg>
      <p:bgPr>
        <a:solidFill>
          <a:schemeClr val="bg1"/>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C01487DA-F96B-F14B-8234-FEC9745ECA66}"/>
              </a:ext>
            </a:extLst>
          </p:cNvPr>
          <p:cNvGrpSpPr/>
          <p:nvPr/>
        </p:nvGrpSpPr>
        <p:grpSpPr>
          <a:xfrm>
            <a:off x="1028052" y="-3"/>
            <a:ext cx="5585155" cy="6858003"/>
            <a:chOff x="1028052" y="-3"/>
            <a:chExt cx="5585155" cy="6858003"/>
          </a:xfrm>
        </p:grpSpPr>
        <p:sp>
          <p:nvSpPr>
            <p:cNvPr id="20" name="Rectangle 19">
              <a:extLst>
                <a:ext uri="{FF2B5EF4-FFF2-40B4-BE49-F238E27FC236}">
                  <a16:creationId xmlns:a16="http://schemas.microsoft.com/office/drawing/2014/main" id="{33A817D5-D907-D149-A1CC-AB51193071C2}"/>
                </a:ext>
              </a:extLst>
            </p:cNvPr>
            <p:cNvSpPr/>
            <p:nvPr/>
          </p:nvSpPr>
          <p:spPr bwMode="auto">
            <a:xfrm>
              <a:off x="1031709" y="-3"/>
              <a:ext cx="5581498" cy="6858003"/>
            </a:xfrm>
            <a:prstGeom prst="rect">
              <a:avLst/>
            </a:prstGeom>
            <a:solidFill>
              <a:srgbClr val="00308C"/>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bg1"/>
                </a:solidFill>
                <a:latin typeface="+mn-lt"/>
                <a:ea typeface="Roboto" panose="02000000000000000000" pitchFamily="2" charset="0"/>
                <a:cs typeface="Roboto" panose="02000000000000000000" pitchFamily="2" charset="0"/>
              </a:endParaRPr>
            </a:p>
          </p:txBody>
        </p:sp>
        <p:grpSp>
          <p:nvGrpSpPr>
            <p:cNvPr id="21" name="Group 20">
              <a:extLst>
                <a:ext uri="{FF2B5EF4-FFF2-40B4-BE49-F238E27FC236}">
                  <a16:creationId xmlns:a16="http://schemas.microsoft.com/office/drawing/2014/main" id="{ED08D103-CB5D-6245-8058-62AEDEC0C14A}"/>
                </a:ext>
              </a:extLst>
            </p:cNvPr>
            <p:cNvGrpSpPr/>
            <p:nvPr/>
          </p:nvGrpSpPr>
          <p:grpSpPr>
            <a:xfrm rot="10800000">
              <a:off x="1028052" y="1272844"/>
              <a:ext cx="5585155" cy="5585155"/>
              <a:chOff x="0" y="0"/>
              <a:chExt cx="4736592" cy="4736592"/>
            </a:xfrm>
          </p:grpSpPr>
          <p:sp>
            <p:nvSpPr>
              <p:cNvPr id="22" name="Freeform 21">
                <a:extLst>
                  <a:ext uri="{FF2B5EF4-FFF2-40B4-BE49-F238E27FC236}">
                    <a16:creationId xmlns:a16="http://schemas.microsoft.com/office/drawing/2014/main" id="{AD19F6E2-5212-9945-B1DC-8A21E1B5BB08}"/>
                  </a:ext>
                </a:extLst>
              </p:cNvPr>
              <p:cNvSpPr/>
              <p:nvPr/>
            </p:nvSpPr>
            <p:spPr>
              <a:xfrm rot="5400000">
                <a:off x="0" y="0"/>
                <a:ext cx="4736592" cy="4736592"/>
              </a:xfrm>
              <a:custGeom>
                <a:avLst/>
                <a:gdLst>
                  <a:gd name="connsiteX0" fmla="*/ 0 w 4736592"/>
                  <a:gd name="connsiteY0" fmla="*/ 0 h 4736592"/>
                  <a:gd name="connsiteX1" fmla="*/ 0 w 4736592"/>
                  <a:gd name="connsiteY1" fmla="*/ 4736592 h 4736592"/>
                  <a:gd name="connsiteX2" fmla="*/ 4736592 w 4736592"/>
                  <a:gd name="connsiteY2" fmla="*/ 4736592 h 4736592"/>
                  <a:gd name="connsiteX3" fmla="*/ 0 w 4736592"/>
                  <a:gd name="connsiteY3" fmla="*/ 0 h 4736592"/>
                </a:gdLst>
                <a:ahLst/>
                <a:cxnLst>
                  <a:cxn ang="0">
                    <a:pos x="connsiteX0" y="connsiteY0"/>
                  </a:cxn>
                  <a:cxn ang="0">
                    <a:pos x="connsiteX1" y="connsiteY1"/>
                  </a:cxn>
                  <a:cxn ang="0">
                    <a:pos x="connsiteX2" y="connsiteY2"/>
                  </a:cxn>
                  <a:cxn ang="0">
                    <a:pos x="connsiteX3" y="connsiteY3"/>
                  </a:cxn>
                </a:cxnLst>
                <a:rect l="l" t="t" r="r" b="b"/>
                <a:pathLst>
                  <a:path w="4736592" h="4736592">
                    <a:moveTo>
                      <a:pt x="0" y="0"/>
                    </a:moveTo>
                    <a:lnTo>
                      <a:pt x="0" y="4736592"/>
                    </a:lnTo>
                    <a:lnTo>
                      <a:pt x="4736592" y="4736592"/>
                    </a:lnTo>
                    <a:cubicBezTo>
                      <a:pt x="4736592" y="2120634"/>
                      <a:pt x="2615958" y="0"/>
                      <a:pt x="0" y="0"/>
                    </a:cubicBezTo>
                  </a:path>
                </a:pathLst>
              </a:custGeom>
              <a:solidFill>
                <a:srgbClr val="0047C7"/>
              </a:solidFill>
              <a:ln w="4383"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038E335C-5ADD-064E-8ED7-0084667E5BCA}"/>
                  </a:ext>
                </a:extLst>
              </p:cNvPr>
              <p:cNvSpPr/>
              <p:nvPr/>
            </p:nvSpPr>
            <p:spPr>
              <a:xfrm rot="5400000">
                <a:off x="0" y="0"/>
                <a:ext cx="3157728" cy="3157728"/>
              </a:xfrm>
              <a:custGeom>
                <a:avLst/>
                <a:gdLst>
                  <a:gd name="connsiteX0" fmla="*/ 0 w 3157728"/>
                  <a:gd name="connsiteY0" fmla="*/ 0 h 3157728"/>
                  <a:gd name="connsiteX1" fmla="*/ 0 w 3157728"/>
                  <a:gd name="connsiteY1" fmla="*/ 3157728 h 3157728"/>
                  <a:gd name="connsiteX2" fmla="*/ 3157728 w 3157728"/>
                  <a:gd name="connsiteY2" fmla="*/ 3157728 h 3157728"/>
                  <a:gd name="connsiteX3" fmla="*/ 0 w 3157728"/>
                  <a:gd name="connsiteY3" fmla="*/ 0 h 3157728"/>
                </a:gdLst>
                <a:ahLst/>
                <a:cxnLst>
                  <a:cxn ang="0">
                    <a:pos x="connsiteX0" y="connsiteY0"/>
                  </a:cxn>
                  <a:cxn ang="0">
                    <a:pos x="connsiteX1" y="connsiteY1"/>
                  </a:cxn>
                  <a:cxn ang="0">
                    <a:pos x="connsiteX2" y="connsiteY2"/>
                  </a:cxn>
                  <a:cxn ang="0">
                    <a:pos x="connsiteX3" y="connsiteY3"/>
                  </a:cxn>
                </a:cxnLst>
                <a:rect l="l" t="t" r="r" b="b"/>
                <a:pathLst>
                  <a:path w="3157728" h="3157728">
                    <a:moveTo>
                      <a:pt x="0" y="0"/>
                    </a:moveTo>
                    <a:lnTo>
                      <a:pt x="0" y="3157728"/>
                    </a:lnTo>
                    <a:lnTo>
                      <a:pt x="3157728" y="3157728"/>
                    </a:lnTo>
                    <a:cubicBezTo>
                      <a:pt x="3157728" y="1413741"/>
                      <a:pt x="1743987" y="0"/>
                      <a:pt x="0" y="0"/>
                    </a:cubicBezTo>
                  </a:path>
                </a:pathLst>
              </a:custGeom>
              <a:solidFill>
                <a:schemeClr val="accent1"/>
              </a:solidFill>
              <a:ln w="4383"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E55CBD35-098F-FD41-A0B5-32F85DD5A567}"/>
                  </a:ext>
                </a:extLst>
              </p:cNvPr>
              <p:cNvSpPr/>
              <p:nvPr/>
            </p:nvSpPr>
            <p:spPr>
              <a:xfrm rot="5400000">
                <a:off x="0" y="0"/>
                <a:ext cx="1578864" cy="1578864"/>
              </a:xfrm>
              <a:custGeom>
                <a:avLst/>
                <a:gdLst>
                  <a:gd name="connsiteX0" fmla="*/ 0 w 1578864"/>
                  <a:gd name="connsiteY0" fmla="*/ 0 h 1578864"/>
                  <a:gd name="connsiteX1" fmla="*/ 0 w 1578864"/>
                  <a:gd name="connsiteY1" fmla="*/ 1578864 h 1578864"/>
                  <a:gd name="connsiteX2" fmla="*/ 1578864 w 1578864"/>
                  <a:gd name="connsiteY2" fmla="*/ 1578864 h 1578864"/>
                  <a:gd name="connsiteX3" fmla="*/ 0 w 1578864"/>
                  <a:gd name="connsiteY3" fmla="*/ 0 h 1578864"/>
                </a:gdLst>
                <a:ahLst/>
                <a:cxnLst>
                  <a:cxn ang="0">
                    <a:pos x="connsiteX0" y="connsiteY0"/>
                  </a:cxn>
                  <a:cxn ang="0">
                    <a:pos x="connsiteX1" y="connsiteY1"/>
                  </a:cxn>
                  <a:cxn ang="0">
                    <a:pos x="connsiteX2" y="connsiteY2"/>
                  </a:cxn>
                  <a:cxn ang="0">
                    <a:pos x="connsiteX3" y="connsiteY3"/>
                  </a:cxn>
                </a:cxnLst>
                <a:rect l="l" t="t" r="r" b="b"/>
                <a:pathLst>
                  <a:path w="1578864" h="1578864">
                    <a:moveTo>
                      <a:pt x="0" y="0"/>
                    </a:moveTo>
                    <a:lnTo>
                      <a:pt x="0" y="1578864"/>
                    </a:lnTo>
                    <a:lnTo>
                      <a:pt x="1578864" y="1578864"/>
                    </a:lnTo>
                    <a:cubicBezTo>
                      <a:pt x="1578864" y="706892"/>
                      <a:pt x="871972" y="0"/>
                      <a:pt x="0" y="0"/>
                    </a:cubicBezTo>
                  </a:path>
                </a:pathLst>
              </a:custGeom>
              <a:solidFill>
                <a:srgbClr val="69B4F6"/>
              </a:solidFill>
              <a:ln w="4383" cap="flat">
                <a:noFill/>
                <a:prstDash val="solid"/>
                <a:miter/>
              </a:ln>
            </p:spPr>
            <p:txBody>
              <a:bodyPr rtlCol="0" anchor="ctr"/>
              <a:lstStyle/>
              <a:p>
                <a:endParaRPr lang="en-US"/>
              </a:p>
            </p:txBody>
          </p:sp>
        </p:grpSp>
      </p:grpSp>
      <p:sp>
        <p:nvSpPr>
          <p:cNvPr id="25" name="Rectangle 24">
            <a:extLst>
              <a:ext uri="{FF2B5EF4-FFF2-40B4-BE49-F238E27FC236}">
                <a16:creationId xmlns:a16="http://schemas.microsoft.com/office/drawing/2014/main" id="{3CAC3EFD-32EC-4C46-A606-1EC29921B464}"/>
              </a:ext>
            </a:extLst>
          </p:cNvPr>
          <p:cNvSpPr/>
          <p:nvPr/>
        </p:nvSpPr>
        <p:spPr bwMode="auto">
          <a:xfrm>
            <a:off x="0" y="0"/>
            <a:ext cx="1038758" cy="6858000"/>
          </a:xfrm>
          <a:prstGeom prst="rect">
            <a:avLst/>
          </a:prstGeom>
          <a:solidFill>
            <a:schemeClr val="accent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a:solidFill>
                <a:schemeClr val="bg1"/>
              </a:solidFill>
              <a:latin typeface="+mn-lt"/>
              <a:ea typeface="Roboto" panose="02000000000000000000" pitchFamily="2" charset="0"/>
              <a:cs typeface="Roboto" panose="02000000000000000000" pitchFamily="2" charset="0"/>
            </a:endParaRPr>
          </a:p>
        </p:txBody>
      </p:sp>
      <p:sp>
        <p:nvSpPr>
          <p:cNvPr id="9" name="Title 9">
            <a:extLst>
              <a:ext uri="{FF2B5EF4-FFF2-40B4-BE49-F238E27FC236}">
                <a16:creationId xmlns:a16="http://schemas.microsoft.com/office/drawing/2014/main" id="{7D85742C-4017-1C43-82BA-249D37066144}"/>
              </a:ext>
            </a:extLst>
          </p:cNvPr>
          <p:cNvSpPr>
            <a:spLocks noGrp="1"/>
          </p:cNvSpPr>
          <p:nvPr>
            <p:ph type="title"/>
          </p:nvPr>
        </p:nvSpPr>
        <p:spPr>
          <a:xfrm>
            <a:off x="1479551" y="1581150"/>
            <a:ext cx="5011738" cy="4814888"/>
          </a:xfrm>
        </p:spPr>
        <p:txBody>
          <a:bodyPr tIns="91440" rIns="0" bIns="0" anchor="t" anchorCtr="0"/>
          <a:lstStyle>
            <a:lvl1pPr>
              <a:lnSpc>
                <a:spcPct val="92000"/>
              </a:lnSpc>
              <a:defRPr sz="3000" b="0">
                <a:solidFill>
                  <a:schemeClr val="bg1"/>
                </a:solidFill>
              </a:defRPr>
            </a:lvl1pPr>
          </a:lstStyle>
          <a:p>
            <a:r>
              <a:rPr lang="en-US"/>
              <a:t>Click to edit Master title style</a:t>
            </a:r>
          </a:p>
        </p:txBody>
      </p:sp>
      <p:sp>
        <p:nvSpPr>
          <p:cNvPr id="11" name="Footer Placeholder 1">
            <a:extLst>
              <a:ext uri="{FF2B5EF4-FFF2-40B4-BE49-F238E27FC236}">
                <a16:creationId xmlns:a16="http://schemas.microsoft.com/office/drawing/2014/main" id="{A82A6104-C4A9-B44A-A362-E39E1EA52D11}"/>
              </a:ext>
            </a:extLst>
          </p:cNvPr>
          <p:cNvSpPr>
            <a:spLocks noGrp="1"/>
          </p:cNvSpPr>
          <p:nvPr>
            <p:ph type="ftr" sz="quarter" idx="24"/>
          </p:nvPr>
        </p:nvSpPr>
        <p:spPr>
          <a:xfrm>
            <a:off x="6736399" y="6396039"/>
            <a:ext cx="4993640" cy="309488"/>
          </a:xfrm>
        </p:spPr>
        <p:txBody>
          <a:bodyPr lIns="548640"/>
          <a:lstStyle/>
          <a:p>
            <a:r>
              <a:rPr lang="en-US"/>
              <a:t>The primary health system of Tufts University School of Medicine.  |  © Tufts Medicine 2023  |  Private and confidential. Not for redistribution.</a:t>
            </a:r>
            <a:endParaRPr lang="en-US" dirty="0"/>
          </a:p>
        </p:txBody>
      </p:sp>
      <p:sp>
        <p:nvSpPr>
          <p:cNvPr id="16" name="Slide Number Placeholder 2">
            <a:extLst>
              <a:ext uri="{FF2B5EF4-FFF2-40B4-BE49-F238E27FC236}">
                <a16:creationId xmlns:a16="http://schemas.microsoft.com/office/drawing/2014/main" id="{4CCF1981-AFDF-6F40-BCF0-9BF7A05B7316}"/>
              </a:ext>
            </a:extLst>
          </p:cNvPr>
          <p:cNvSpPr>
            <a:spLocks noGrp="1"/>
          </p:cNvSpPr>
          <p:nvPr>
            <p:ph type="sldNum" sz="quarter" idx="25"/>
          </p:nvPr>
        </p:nvSpPr>
        <p:spPr>
          <a:xfrm>
            <a:off x="283029" y="6556375"/>
            <a:ext cx="446314" cy="14915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sz="1000">
                <a:solidFill>
                  <a:schemeClr val="bg1"/>
                </a:solidFill>
              </a:defRPr>
            </a:lvl9pPr>
          </a:lstStyle>
          <a:p>
            <a:pPr lvl="8"/>
            <a:fld id="{63DCA5C9-2E11-4C67-86EB-AE1DE127DC64}" type="slidenum">
              <a:rPr lang="en-US" smtClean="0"/>
              <a:pPr lvl="8"/>
              <a:t>‹#›</a:t>
            </a:fld>
            <a:endParaRPr lang="en-US" dirty="0"/>
          </a:p>
        </p:txBody>
      </p:sp>
      <p:sp>
        <p:nvSpPr>
          <p:cNvPr id="3" name="Text Placeholder 2">
            <a:extLst>
              <a:ext uri="{FF2B5EF4-FFF2-40B4-BE49-F238E27FC236}">
                <a16:creationId xmlns:a16="http://schemas.microsoft.com/office/drawing/2014/main" id="{877435F3-0447-B644-8F31-31B1D2FD02F7}"/>
              </a:ext>
            </a:extLst>
          </p:cNvPr>
          <p:cNvSpPr>
            <a:spLocks noGrp="1"/>
          </p:cNvSpPr>
          <p:nvPr>
            <p:ph type="body" sz="quarter" idx="26"/>
          </p:nvPr>
        </p:nvSpPr>
        <p:spPr>
          <a:xfrm>
            <a:off x="6735763" y="1581150"/>
            <a:ext cx="5011737" cy="4814887"/>
          </a:xfrm>
        </p:spPr>
        <p:txBody>
          <a:bodyPr lIns="548640" t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5">
            <a:extLst>
              <a:ext uri="{FF2B5EF4-FFF2-40B4-BE49-F238E27FC236}">
                <a16:creationId xmlns:a16="http://schemas.microsoft.com/office/drawing/2014/main" id="{964C506A-93C2-C149-ABC8-600FA2C5E721}"/>
              </a:ext>
            </a:extLst>
          </p:cNvPr>
          <p:cNvSpPr/>
          <p:nvPr/>
        </p:nvSpPr>
        <p:spPr>
          <a:xfrm>
            <a:off x="327878" y="376015"/>
            <a:ext cx="356616"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a:p>
        </p:txBody>
      </p:sp>
    </p:spTree>
    <p:extLst>
      <p:ext uri="{BB962C8B-B14F-4D97-AF65-F5344CB8AC3E}">
        <p14:creationId xmlns:p14="http://schemas.microsoft.com/office/powerpoint/2010/main" val="614702129"/>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torytelling_sand_vrt">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B238975-8E64-BB44-A97A-21B083CBFBA6}"/>
              </a:ext>
            </a:extLst>
          </p:cNvPr>
          <p:cNvGrpSpPr/>
          <p:nvPr/>
        </p:nvGrpSpPr>
        <p:grpSpPr>
          <a:xfrm>
            <a:off x="1028052" y="-3"/>
            <a:ext cx="5585155" cy="6858003"/>
            <a:chOff x="1028052" y="-3"/>
            <a:chExt cx="5585155" cy="6858003"/>
          </a:xfrm>
        </p:grpSpPr>
        <p:sp>
          <p:nvSpPr>
            <p:cNvPr id="12" name="Rectangle 11">
              <a:extLst>
                <a:ext uri="{FF2B5EF4-FFF2-40B4-BE49-F238E27FC236}">
                  <a16:creationId xmlns:a16="http://schemas.microsoft.com/office/drawing/2014/main" id="{3F1A48A2-E854-A744-8EB2-A3CCF6324CCA}"/>
                </a:ext>
              </a:extLst>
            </p:cNvPr>
            <p:cNvSpPr/>
            <p:nvPr/>
          </p:nvSpPr>
          <p:spPr bwMode="auto">
            <a:xfrm>
              <a:off x="1031709" y="-3"/>
              <a:ext cx="5581498" cy="6858003"/>
            </a:xfrm>
            <a:prstGeom prst="rect">
              <a:avLst/>
            </a:prstGeom>
            <a:solidFill>
              <a:srgbClr val="CFE3FA"/>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a:solidFill>
                  <a:schemeClr val="bg1"/>
                </a:solidFill>
                <a:latin typeface="+mn-lt"/>
                <a:ea typeface="Roboto" panose="02000000000000000000" pitchFamily="2" charset="0"/>
                <a:cs typeface="Roboto" panose="02000000000000000000" pitchFamily="2" charset="0"/>
              </a:endParaRPr>
            </a:p>
          </p:txBody>
        </p:sp>
        <p:grpSp>
          <p:nvGrpSpPr>
            <p:cNvPr id="13" name="Group 12">
              <a:extLst>
                <a:ext uri="{FF2B5EF4-FFF2-40B4-BE49-F238E27FC236}">
                  <a16:creationId xmlns:a16="http://schemas.microsoft.com/office/drawing/2014/main" id="{90E51DDA-3BA2-8E47-BEAD-4E90F5168B48}"/>
                </a:ext>
              </a:extLst>
            </p:cNvPr>
            <p:cNvGrpSpPr/>
            <p:nvPr/>
          </p:nvGrpSpPr>
          <p:grpSpPr>
            <a:xfrm rot="10800000">
              <a:off x="1028052" y="1272844"/>
              <a:ext cx="5585155" cy="5585155"/>
              <a:chOff x="0" y="0"/>
              <a:chExt cx="4736592" cy="4736592"/>
            </a:xfrm>
          </p:grpSpPr>
          <p:sp>
            <p:nvSpPr>
              <p:cNvPr id="14" name="Freeform 13">
                <a:extLst>
                  <a:ext uri="{FF2B5EF4-FFF2-40B4-BE49-F238E27FC236}">
                    <a16:creationId xmlns:a16="http://schemas.microsoft.com/office/drawing/2014/main" id="{DE2D4DBD-150C-9B4E-B929-F93AFDB3C10E}"/>
                  </a:ext>
                </a:extLst>
              </p:cNvPr>
              <p:cNvSpPr/>
              <p:nvPr/>
            </p:nvSpPr>
            <p:spPr>
              <a:xfrm rot="5400000">
                <a:off x="0" y="0"/>
                <a:ext cx="4736592" cy="4736592"/>
              </a:xfrm>
              <a:custGeom>
                <a:avLst/>
                <a:gdLst>
                  <a:gd name="connsiteX0" fmla="*/ 0 w 4736592"/>
                  <a:gd name="connsiteY0" fmla="*/ 0 h 4736592"/>
                  <a:gd name="connsiteX1" fmla="*/ 0 w 4736592"/>
                  <a:gd name="connsiteY1" fmla="*/ 4736592 h 4736592"/>
                  <a:gd name="connsiteX2" fmla="*/ 4736592 w 4736592"/>
                  <a:gd name="connsiteY2" fmla="*/ 4736592 h 4736592"/>
                  <a:gd name="connsiteX3" fmla="*/ 0 w 4736592"/>
                  <a:gd name="connsiteY3" fmla="*/ 0 h 4736592"/>
                </a:gdLst>
                <a:ahLst/>
                <a:cxnLst>
                  <a:cxn ang="0">
                    <a:pos x="connsiteX0" y="connsiteY0"/>
                  </a:cxn>
                  <a:cxn ang="0">
                    <a:pos x="connsiteX1" y="connsiteY1"/>
                  </a:cxn>
                  <a:cxn ang="0">
                    <a:pos x="connsiteX2" y="connsiteY2"/>
                  </a:cxn>
                  <a:cxn ang="0">
                    <a:pos x="connsiteX3" y="connsiteY3"/>
                  </a:cxn>
                </a:cxnLst>
                <a:rect l="l" t="t" r="r" b="b"/>
                <a:pathLst>
                  <a:path w="4736592" h="4736592">
                    <a:moveTo>
                      <a:pt x="0" y="0"/>
                    </a:moveTo>
                    <a:lnTo>
                      <a:pt x="0" y="4736592"/>
                    </a:lnTo>
                    <a:lnTo>
                      <a:pt x="4736592" y="4736592"/>
                    </a:lnTo>
                    <a:cubicBezTo>
                      <a:pt x="4736592" y="2120634"/>
                      <a:pt x="2615958" y="0"/>
                      <a:pt x="0" y="0"/>
                    </a:cubicBezTo>
                  </a:path>
                </a:pathLst>
              </a:custGeom>
              <a:solidFill>
                <a:srgbClr val="D9E8FC"/>
              </a:solidFill>
              <a:ln w="4383"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9C115F02-83CF-9747-A99B-0DA684B8F940}"/>
                  </a:ext>
                </a:extLst>
              </p:cNvPr>
              <p:cNvSpPr/>
              <p:nvPr/>
            </p:nvSpPr>
            <p:spPr>
              <a:xfrm rot="5400000">
                <a:off x="0" y="0"/>
                <a:ext cx="3157728" cy="3157728"/>
              </a:xfrm>
              <a:custGeom>
                <a:avLst/>
                <a:gdLst>
                  <a:gd name="connsiteX0" fmla="*/ 0 w 3157728"/>
                  <a:gd name="connsiteY0" fmla="*/ 0 h 3157728"/>
                  <a:gd name="connsiteX1" fmla="*/ 0 w 3157728"/>
                  <a:gd name="connsiteY1" fmla="*/ 3157728 h 3157728"/>
                  <a:gd name="connsiteX2" fmla="*/ 3157728 w 3157728"/>
                  <a:gd name="connsiteY2" fmla="*/ 3157728 h 3157728"/>
                  <a:gd name="connsiteX3" fmla="*/ 0 w 3157728"/>
                  <a:gd name="connsiteY3" fmla="*/ 0 h 3157728"/>
                </a:gdLst>
                <a:ahLst/>
                <a:cxnLst>
                  <a:cxn ang="0">
                    <a:pos x="connsiteX0" y="connsiteY0"/>
                  </a:cxn>
                  <a:cxn ang="0">
                    <a:pos x="connsiteX1" y="connsiteY1"/>
                  </a:cxn>
                  <a:cxn ang="0">
                    <a:pos x="connsiteX2" y="connsiteY2"/>
                  </a:cxn>
                  <a:cxn ang="0">
                    <a:pos x="connsiteX3" y="connsiteY3"/>
                  </a:cxn>
                </a:cxnLst>
                <a:rect l="l" t="t" r="r" b="b"/>
                <a:pathLst>
                  <a:path w="3157728" h="3157728">
                    <a:moveTo>
                      <a:pt x="0" y="0"/>
                    </a:moveTo>
                    <a:lnTo>
                      <a:pt x="0" y="3157728"/>
                    </a:lnTo>
                    <a:lnTo>
                      <a:pt x="3157728" y="3157728"/>
                    </a:lnTo>
                    <a:cubicBezTo>
                      <a:pt x="3157728" y="1413741"/>
                      <a:pt x="1743987" y="0"/>
                      <a:pt x="0" y="0"/>
                    </a:cubicBezTo>
                  </a:path>
                </a:pathLst>
              </a:custGeom>
              <a:solidFill>
                <a:srgbClr val="E3EDFC"/>
              </a:solidFill>
              <a:ln w="4383"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E1057D23-8A41-6B47-953D-175CA56653D9}"/>
                  </a:ext>
                </a:extLst>
              </p:cNvPr>
              <p:cNvSpPr/>
              <p:nvPr/>
            </p:nvSpPr>
            <p:spPr>
              <a:xfrm rot="5400000">
                <a:off x="0" y="0"/>
                <a:ext cx="1578864" cy="1578864"/>
              </a:xfrm>
              <a:custGeom>
                <a:avLst/>
                <a:gdLst>
                  <a:gd name="connsiteX0" fmla="*/ 0 w 1578864"/>
                  <a:gd name="connsiteY0" fmla="*/ 0 h 1578864"/>
                  <a:gd name="connsiteX1" fmla="*/ 0 w 1578864"/>
                  <a:gd name="connsiteY1" fmla="*/ 1578864 h 1578864"/>
                  <a:gd name="connsiteX2" fmla="*/ 1578864 w 1578864"/>
                  <a:gd name="connsiteY2" fmla="*/ 1578864 h 1578864"/>
                  <a:gd name="connsiteX3" fmla="*/ 0 w 1578864"/>
                  <a:gd name="connsiteY3" fmla="*/ 0 h 1578864"/>
                </a:gdLst>
                <a:ahLst/>
                <a:cxnLst>
                  <a:cxn ang="0">
                    <a:pos x="connsiteX0" y="connsiteY0"/>
                  </a:cxn>
                  <a:cxn ang="0">
                    <a:pos x="connsiteX1" y="connsiteY1"/>
                  </a:cxn>
                  <a:cxn ang="0">
                    <a:pos x="connsiteX2" y="connsiteY2"/>
                  </a:cxn>
                  <a:cxn ang="0">
                    <a:pos x="connsiteX3" y="connsiteY3"/>
                  </a:cxn>
                </a:cxnLst>
                <a:rect l="l" t="t" r="r" b="b"/>
                <a:pathLst>
                  <a:path w="1578864" h="1578864">
                    <a:moveTo>
                      <a:pt x="0" y="0"/>
                    </a:moveTo>
                    <a:lnTo>
                      <a:pt x="0" y="1578864"/>
                    </a:lnTo>
                    <a:lnTo>
                      <a:pt x="1578864" y="1578864"/>
                    </a:lnTo>
                    <a:cubicBezTo>
                      <a:pt x="1578864" y="706892"/>
                      <a:pt x="871972" y="0"/>
                      <a:pt x="0" y="0"/>
                    </a:cubicBezTo>
                  </a:path>
                </a:pathLst>
              </a:custGeom>
              <a:solidFill>
                <a:srgbClr val="EDF5FC"/>
              </a:solidFill>
              <a:ln w="4383" cap="flat">
                <a:noFill/>
                <a:prstDash val="solid"/>
                <a:miter/>
              </a:ln>
            </p:spPr>
            <p:txBody>
              <a:bodyPr rtlCol="0" anchor="ctr"/>
              <a:lstStyle/>
              <a:p>
                <a:endParaRPr lang="en-US"/>
              </a:p>
            </p:txBody>
          </p:sp>
        </p:grpSp>
      </p:grpSp>
      <p:sp>
        <p:nvSpPr>
          <p:cNvPr id="10" name="Rectangle 9">
            <a:extLst>
              <a:ext uri="{FF2B5EF4-FFF2-40B4-BE49-F238E27FC236}">
                <a16:creationId xmlns:a16="http://schemas.microsoft.com/office/drawing/2014/main" id="{3B559D56-2C28-D04F-BFE7-1FC761E2CD72}"/>
              </a:ext>
            </a:extLst>
          </p:cNvPr>
          <p:cNvSpPr/>
          <p:nvPr/>
        </p:nvSpPr>
        <p:spPr bwMode="auto">
          <a:xfrm>
            <a:off x="0" y="0"/>
            <a:ext cx="1038758" cy="6858000"/>
          </a:xfrm>
          <a:prstGeom prst="rect">
            <a:avLst/>
          </a:prstGeom>
          <a:solidFill>
            <a:srgbClr val="EDF5FC"/>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a:solidFill>
                <a:schemeClr val="bg1"/>
              </a:solidFill>
              <a:latin typeface="+mn-lt"/>
              <a:ea typeface="Roboto" panose="02000000000000000000" pitchFamily="2" charset="0"/>
              <a:cs typeface="Roboto" panose="02000000000000000000" pitchFamily="2" charset="0"/>
            </a:endParaRPr>
          </a:p>
        </p:txBody>
      </p:sp>
      <p:sp>
        <p:nvSpPr>
          <p:cNvPr id="9" name="Title 9">
            <a:extLst>
              <a:ext uri="{FF2B5EF4-FFF2-40B4-BE49-F238E27FC236}">
                <a16:creationId xmlns:a16="http://schemas.microsoft.com/office/drawing/2014/main" id="{7D85742C-4017-1C43-82BA-249D37066144}"/>
              </a:ext>
            </a:extLst>
          </p:cNvPr>
          <p:cNvSpPr>
            <a:spLocks noGrp="1"/>
          </p:cNvSpPr>
          <p:nvPr>
            <p:ph type="title"/>
          </p:nvPr>
        </p:nvSpPr>
        <p:spPr>
          <a:xfrm>
            <a:off x="1479551" y="1581150"/>
            <a:ext cx="5011738" cy="4814888"/>
          </a:xfrm>
        </p:spPr>
        <p:txBody>
          <a:bodyPr tIns="91440" rIns="0" bIns="0" anchor="t" anchorCtr="0"/>
          <a:lstStyle>
            <a:lvl1pPr>
              <a:lnSpc>
                <a:spcPct val="92000"/>
              </a:lnSpc>
              <a:defRPr sz="3000" b="0">
                <a:solidFill>
                  <a:srgbClr val="0047C7"/>
                </a:solidFill>
              </a:defRPr>
            </a:lvl1pPr>
          </a:lstStyle>
          <a:p>
            <a:r>
              <a:rPr lang="en-US"/>
              <a:t>Click to edit Master title style</a:t>
            </a:r>
          </a:p>
        </p:txBody>
      </p:sp>
      <p:sp>
        <p:nvSpPr>
          <p:cNvPr id="11" name="Footer Placeholder 1">
            <a:extLst>
              <a:ext uri="{FF2B5EF4-FFF2-40B4-BE49-F238E27FC236}">
                <a16:creationId xmlns:a16="http://schemas.microsoft.com/office/drawing/2014/main" id="{A82A6104-C4A9-B44A-A362-E39E1EA52D11}"/>
              </a:ext>
            </a:extLst>
          </p:cNvPr>
          <p:cNvSpPr>
            <a:spLocks noGrp="1"/>
          </p:cNvSpPr>
          <p:nvPr>
            <p:ph type="ftr" sz="quarter" idx="24"/>
          </p:nvPr>
        </p:nvSpPr>
        <p:spPr>
          <a:xfrm>
            <a:off x="6736399" y="6396039"/>
            <a:ext cx="4993640" cy="309488"/>
          </a:xfrm>
        </p:spPr>
        <p:txBody>
          <a:bodyPr lIns="548640"/>
          <a:lstStyle/>
          <a:p>
            <a:r>
              <a:rPr lang="en-US"/>
              <a:t>The primary health system of Tufts University School of Medicine.  |  © Tufts Medicine 2023  |  Private and confidential. Not for redistribution.</a:t>
            </a:r>
            <a:endParaRPr lang="en-US" dirty="0"/>
          </a:p>
        </p:txBody>
      </p:sp>
      <p:sp>
        <p:nvSpPr>
          <p:cNvPr id="3" name="Text Placeholder 2">
            <a:extLst>
              <a:ext uri="{FF2B5EF4-FFF2-40B4-BE49-F238E27FC236}">
                <a16:creationId xmlns:a16="http://schemas.microsoft.com/office/drawing/2014/main" id="{877435F3-0447-B644-8F31-31B1D2FD02F7}"/>
              </a:ext>
            </a:extLst>
          </p:cNvPr>
          <p:cNvSpPr>
            <a:spLocks noGrp="1"/>
          </p:cNvSpPr>
          <p:nvPr>
            <p:ph type="body" sz="quarter" idx="26"/>
          </p:nvPr>
        </p:nvSpPr>
        <p:spPr>
          <a:xfrm>
            <a:off x="6735763" y="1581150"/>
            <a:ext cx="5011737" cy="4814887"/>
          </a:xfrm>
        </p:spPr>
        <p:txBody>
          <a:bodyPr lIns="548640" t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Slide Number Placeholder 1">
            <a:extLst>
              <a:ext uri="{FF2B5EF4-FFF2-40B4-BE49-F238E27FC236}">
                <a16:creationId xmlns:a16="http://schemas.microsoft.com/office/drawing/2014/main" id="{94D946B8-1B28-B845-8CE5-0699B359B36F}"/>
              </a:ext>
            </a:extLst>
          </p:cNvPr>
          <p:cNvSpPr>
            <a:spLocks noGrp="1"/>
          </p:cNvSpPr>
          <p:nvPr>
            <p:ph type="sldNum" sz="quarter" idx="27"/>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sz="1000">
                <a:solidFill>
                  <a:schemeClr val="tx1"/>
                </a:solidFill>
              </a:defRPr>
            </a:lvl9pPr>
          </a:lstStyle>
          <a:p>
            <a:pPr lvl="8"/>
            <a:fld id="{63DCA5C9-2E11-4C67-86EB-AE1DE127DC64}" type="slidenum">
              <a:rPr lang="en-US" smtClean="0"/>
              <a:pPr lvl="8"/>
              <a:t>‹#›</a:t>
            </a:fld>
            <a:endParaRPr lang="en-US" dirty="0"/>
          </a:p>
        </p:txBody>
      </p:sp>
      <p:sp>
        <p:nvSpPr>
          <p:cNvPr id="8" name="Picture 4">
            <a:extLst>
              <a:ext uri="{FF2B5EF4-FFF2-40B4-BE49-F238E27FC236}">
                <a16:creationId xmlns:a16="http://schemas.microsoft.com/office/drawing/2014/main" id="{BEBA8198-E4E6-6A42-9CB4-FE7F31E81B89}"/>
              </a:ext>
            </a:extLst>
          </p:cNvPr>
          <p:cNvSpPr/>
          <p:nvPr/>
        </p:nvSpPr>
        <p:spPr>
          <a:xfrm>
            <a:off x="330880" y="372268"/>
            <a:ext cx="360362" cy="360363"/>
          </a:xfrm>
          <a:custGeom>
            <a:avLst/>
            <a:gdLst>
              <a:gd name="connsiteX0" fmla="*/ 180182 w 360362"/>
              <a:gd name="connsiteY0" fmla="*/ 0 h 360363"/>
              <a:gd name="connsiteX1" fmla="*/ 0 w 360362"/>
              <a:gd name="connsiteY1" fmla="*/ 180182 h 360363"/>
              <a:gd name="connsiteX2" fmla="*/ 180182 w 360362"/>
              <a:gd name="connsiteY2" fmla="*/ 360363 h 360363"/>
              <a:gd name="connsiteX3" fmla="*/ 360363 w 360362"/>
              <a:gd name="connsiteY3" fmla="*/ 180182 h 360363"/>
              <a:gd name="connsiteX4" fmla="*/ 180182 w 360362"/>
              <a:gd name="connsiteY4" fmla="*/ 0 h 360363"/>
              <a:gd name="connsiteX5" fmla="*/ 139190 w 360362"/>
              <a:gd name="connsiteY5" fmla="*/ 257209 h 360363"/>
              <a:gd name="connsiteX6" fmla="*/ 139190 w 360362"/>
              <a:gd name="connsiteY6" fmla="*/ 181333 h 360363"/>
              <a:gd name="connsiteX7" fmla="*/ 172223 w 360362"/>
              <a:gd name="connsiteY7" fmla="*/ 221623 h 360363"/>
              <a:gd name="connsiteX8" fmla="*/ 187239 w 360362"/>
              <a:gd name="connsiteY8" fmla="*/ 221623 h 360363"/>
              <a:gd name="connsiteX9" fmla="*/ 221573 w 360362"/>
              <a:gd name="connsiteY9" fmla="*/ 181583 h 360363"/>
              <a:gd name="connsiteX10" fmla="*/ 221573 w 360362"/>
              <a:gd name="connsiteY10" fmla="*/ 257209 h 360363"/>
              <a:gd name="connsiteX11" fmla="*/ 255557 w 360362"/>
              <a:gd name="connsiteY11" fmla="*/ 257209 h 360363"/>
              <a:gd name="connsiteX12" fmla="*/ 255557 w 360362"/>
              <a:gd name="connsiteY12" fmla="*/ 301354 h 360363"/>
              <a:gd name="connsiteX13" fmla="*/ 104555 w 360362"/>
              <a:gd name="connsiteY13" fmla="*/ 301354 h 360363"/>
              <a:gd name="connsiteX14" fmla="*/ 104555 w 360362"/>
              <a:gd name="connsiteY14" fmla="*/ 257209 h 360363"/>
              <a:gd name="connsiteX15" fmla="*/ 299352 w 360362"/>
              <a:gd name="connsiteY15" fmla="*/ 167118 h 360363"/>
              <a:gd name="connsiteX16" fmla="*/ 255808 w 360362"/>
              <a:gd name="connsiteY16" fmla="*/ 167118 h 360363"/>
              <a:gd name="connsiteX17" fmla="*/ 255808 w 360362"/>
              <a:gd name="connsiteY17" fmla="*/ 132433 h 360363"/>
              <a:gd name="connsiteX18" fmla="*/ 221773 w 360362"/>
              <a:gd name="connsiteY18" fmla="*/ 132433 h 360363"/>
              <a:gd name="connsiteX19" fmla="*/ 179681 w 360362"/>
              <a:gd name="connsiteY19" fmla="*/ 181633 h 360363"/>
              <a:gd name="connsiteX20" fmla="*/ 139641 w 360362"/>
              <a:gd name="connsiteY20" fmla="*/ 132433 h 360363"/>
              <a:gd name="connsiteX21" fmla="*/ 104455 w 360362"/>
              <a:gd name="connsiteY21" fmla="*/ 132433 h 360363"/>
              <a:gd name="connsiteX22" fmla="*/ 104455 w 360362"/>
              <a:gd name="connsiteY22" fmla="*/ 167168 h 360363"/>
              <a:gd name="connsiteX23" fmla="*/ 61212 w 360362"/>
              <a:gd name="connsiteY23" fmla="*/ 167168 h 360363"/>
              <a:gd name="connsiteX24" fmla="*/ 61212 w 360362"/>
              <a:gd name="connsiteY24" fmla="*/ 83834 h 360363"/>
              <a:gd name="connsiteX25" fmla="*/ 299151 w 360362"/>
              <a:gd name="connsiteY25" fmla="*/ 83834 h 36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0362" h="360363">
                <a:moveTo>
                  <a:pt x="180182" y="0"/>
                </a:moveTo>
                <a:cubicBezTo>
                  <a:pt x="80670" y="0"/>
                  <a:pt x="0" y="80670"/>
                  <a:pt x="0" y="180182"/>
                </a:cubicBezTo>
                <a:cubicBezTo>
                  <a:pt x="0" y="279693"/>
                  <a:pt x="80670" y="360363"/>
                  <a:pt x="180182" y="360363"/>
                </a:cubicBezTo>
                <a:cubicBezTo>
                  <a:pt x="279693" y="360363"/>
                  <a:pt x="360363" y="279693"/>
                  <a:pt x="360363" y="180182"/>
                </a:cubicBezTo>
                <a:cubicBezTo>
                  <a:pt x="360363" y="80670"/>
                  <a:pt x="279693" y="0"/>
                  <a:pt x="180182" y="0"/>
                </a:cubicBezTo>
                <a:close/>
                <a:moveTo>
                  <a:pt x="139190" y="257209"/>
                </a:moveTo>
                <a:lnTo>
                  <a:pt x="139190" y="181333"/>
                </a:lnTo>
                <a:lnTo>
                  <a:pt x="172223" y="221623"/>
                </a:lnTo>
                <a:lnTo>
                  <a:pt x="187239" y="221623"/>
                </a:lnTo>
                <a:lnTo>
                  <a:pt x="221573" y="181583"/>
                </a:lnTo>
                <a:lnTo>
                  <a:pt x="221573" y="257209"/>
                </a:lnTo>
                <a:lnTo>
                  <a:pt x="255557" y="257209"/>
                </a:lnTo>
                <a:lnTo>
                  <a:pt x="255557" y="301354"/>
                </a:lnTo>
                <a:lnTo>
                  <a:pt x="104555" y="301354"/>
                </a:lnTo>
                <a:lnTo>
                  <a:pt x="104555" y="257209"/>
                </a:lnTo>
                <a:close/>
                <a:moveTo>
                  <a:pt x="299352" y="167118"/>
                </a:moveTo>
                <a:lnTo>
                  <a:pt x="255808" y="167118"/>
                </a:lnTo>
                <a:lnTo>
                  <a:pt x="255808" y="132433"/>
                </a:lnTo>
                <a:lnTo>
                  <a:pt x="221773" y="132433"/>
                </a:lnTo>
                <a:lnTo>
                  <a:pt x="179681" y="181633"/>
                </a:lnTo>
                <a:lnTo>
                  <a:pt x="139641" y="132433"/>
                </a:lnTo>
                <a:lnTo>
                  <a:pt x="104455" y="132433"/>
                </a:lnTo>
                <a:lnTo>
                  <a:pt x="104455" y="167168"/>
                </a:lnTo>
                <a:lnTo>
                  <a:pt x="61212" y="167168"/>
                </a:lnTo>
                <a:lnTo>
                  <a:pt x="61212" y="83834"/>
                </a:lnTo>
                <a:lnTo>
                  <a:pt x="299151" y="83834"/>
                </a:lnTo>
                <a:close/>
              </a:path>
            </a:pathLst>
          </a:custGeom>
          <a:solidFill>
            <a:srgbClr val="428FEC"/>
          </a:solidFill>
          <a:ln w="4895" cap="flat">
            <a:noFill/>
            <a:prstDash val="solid"/>
            <a:miter/>
          </a:ln>
        </p:spPr>
        <p:txBody>
          <a:bodyPr rtlCol="0" anchor="ctr"/>
          <a:lstStyle/>
          <a:p>
            <a:endParaRPr lang="en-US"/>
          </a:p>
        </p:txBody>
      </p:sp>
    </p:spTree>
    <p:extLst>
      <p:ext uri="{BB962C8B-B14F-4D97-AF65-F5344CB8AC3E}">
        <p14:creationId xmlns:p14="http://schemas.microsoft.com/office/powerpoint/2010/main" val="2952556373"/>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torytelling_pic_v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Footer Placeholder 1">
            <a:extLst>
              <a:ext uri="{FF2B5EF4-FFF2-40B4-BE49-F238E27FC236}">
                <a16:creationId xmlns:a16="http://schemas.microsoft.com/office/drawing/2014/main" id="{A82A6104-C4A9-B44A-A362-E39E1EA52D11}"/>
              </a:ext>
            </a:extLst>
          </p:cNvPr>
          <p:cNvSpPr>
            <a:spLocks noGrp="1"/>
          </p:cNvSpPr>
          <p:nvPr>
            <p:ph type="ftr" sz="quarter" idx="24"/>
          </p:nvPr>
        </p:nvSpPr>
        <p:spPr>
          <a:xfrm>
            <a:off x="6736399" y="6396039"/>
            <a:ext cx="4993640" cy="309488"/>
          </a:xfrm>
        </p:spPr>
        <p:txBody>
          <a:bodyPr lIns="548640"/>
          <a:lstStyle/>
          <a:p>
            <a:r>
              <a:rPr lang="en-US"/>
              <a:t>The primary health system of Tufts University School of Medicine.  |  © Tufts Medicine 2023  |  Private and confidential. Not for redistribution.</a:t>
            </a:r>
            <a:endParaRPr lang="en-US" dirty="0"/>
          </a:p>
        </p:txBody>
      </p:sp>
      <p:sp>
        <p:nvSpPr>
          <p:cNvPr id="3" name="Text Placeholder 2">
            <a:extLst>
              <a:ext uri="{FF2B5EF4-FFF2-40B4-BE49-F238E27FC236}">
                <a16:creationId xmlns:a16="http://schemas.microsoft.com/office/drawing/2014/main" id="{877435F3-0447-B644-8F31-31B1D2FD02F7}"/>
              </a:ext>
            </a:extLst>
          </p:cNvPr>
          <p:cNvSpPr>
            <a:spLocks noGrp="1"/>
          </p:cNvSpPr>
          <p:nvPr>
            <p:ph type="body" sz="quarter" idx="26"/>
          </p:nvPr>
        </p:nvSpPr>
        <p:spPr>
          <a:xfrm>
            <a:off x="6735763" y="1842868"/>
            <a:ext cx="5011737" cy="4553169"/>
          </a:xfrm>
        </p:spPr>
        <p:txBody>
          <a:bodyPr lIns="548640" tIns="36576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394787A4-6679-5F49-93C1-CEBDAFA248A1}"/>
              </a:ext>
            </a:extLst>
          </p:cNvPr>
          <p:cNvSpPr>
            <a:spLocks noGrp="1"/>
          </p:cNvSpPr>
          <p:nvPr>
            <p:ph type="title"/>
          </p:nvPr>
        </p:nvSpPr>
        <p:spPr>
          <a:xfrm>
            <a:off x="6733220" y="454025"/>
            <a:ext cx="4993641" cy="1388843"/>
          </a:xfrm>
        </p:spPr>
        <p:txBody>
          <a:bodyPr lIns="548640" rIns="0" bIns="36576"/>
          <a:lstStyle>
            <a:lvl1pPr>
              <a:defRPr sz="3000"/>
            </a:lvl1pPr>
          </a:lstStyle>
          <a:p>
            <a:r>
              <a:rPr lang="en-US"/>
              <a:t>Click to edit Master title style</a:t>
            </a:r>
          </a:p>
        </p:txBody>
      </p:sp>
      <p:sp>
        <p:nvSpPr>
          <p:cNvPr id="8" name="Picture Placeholder 4">
            <a:extLst>
              <a:ext uri="{FF2B5EF4-FFF2-40B4-BE49-F238E27FC236}">
                <a16:creationId xmlns:a16="http://schemas.microsoft.com/office/drawing/2014/main" id="{48F04211-04F3-7649-8DD8-4F330DFE82DA}"/>
              </a:ext>
            </a:extLst>
          </p:cNvPr>
          <p:cNvSpPr>
            <a:spLocks noGrp="1"/>
          </p:cNvSpPr>
          <p:nvPr>
            <p:ph type="pic" sz="quarter" idx="23"/>
          </p:nvPr>
        </p:nvSpPr>
        <p:spPr>
          <a:xfrm>
            <a:off x="1025525" y="-1"/>
            <a:ext cx="5580063" cy="6858001"/>
          </a:xfrm>
          <a:solidFill>
            <a:schemeClr val="bg1">
              <a:lumMod val="75000"/>
            </a:schemeClr>
          </a:solidFill>
        </p:spPr>
        <p:txBody>
          <a:bodyPr tIns="2743200"/>
          <a:lstStyle>
            <a:lvl1pPr algn="ctr">
              <a:defRPr/>
            </a:lvl1pPr>
          </a:lstStyle>
          <a:p>
            <a:r>
              <a:rPr lang="en-US"/>
              <a:t>Click icon to add picture</a:t>
            </a:r>
          </a:p>
        </p:txBody>
      </p:sp>
      <p:sp>
        <p:nvSpPr>
          <p:cNvPr id="4" name="Slide Number Placeholder 3">
            <a:extLst>
              <a:ext uri="{FF2B5EF4-FFF2-40B4-BE49-F238E27FC236}">
                <a16:creationId xmlns:a16="http://schemas.microsoft.com/office/drawing/2014/main" id="{71021AAD-AE8F-144C-8D98-E2A42C9CC32D}"/>
              </a:ext>
            </a:extLst>
          </p:cNvPr>
          <p:cNvSpPr>
            <a:spLocks noGrp="1"/>
          </p:cNvSpPr>
          <p:nvPr>
            <p:ph type="sldNum" sz="quarter" idx="27"/>
          </p:nvPr>
        </p:nvSpPr>
        <p:spPr/>
        <p:txBody>
          <a:bodyPr/>
          <a:lstStyle/>
          <a:p>
            <a:fld id="{63DCA5C9-2E11-4C67-86EB-AE1DE127DC64}" type="slidenum">
              <a:rPr lang="en-US" smtClean="0"/>
              <a:pPr/>
              <a:t>‹#›</a:t>
            </a:fld>
            <a:endParaRPr lang="en-US" dirty="0"/>
          </a:p>
        </p:txBody>
      </p:sp>
      <p:sp>
        <p:nvSpPr>
          <p:cNvPr id="9" name="Picture 5">
            <a:extLst>
              <a:ext uri="{FF2B5EF4-FFF2-40B4-BE49-F238E27FC236}">
                <a16:creationId xmlns:a16="http://schemas.microsoft.com/office/drawing/2014/main" id="{435CCC5B-A71F-D94E-A981-6143A0C9CB8C}"/>
              </a:ext>
            </a:extLst>
          </p:cNvPr>
          <p:cNvSpPr/>
          <p:nvPr/>
        </p:nvSpPr>
        <p:spPr>
          <a:xfrm>
            <a:off x="327878" y="376015"/>
            <a:ext cx="356616"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a:p>
        </p:txBody>
      </p:sp>
    </p:spTree>
    <p:extLst>
      <p:ext uri="{BB962C8B-B14F-4D97-AF65-F5344CB8AC3E}">
        <p14:creationId xmlns:p14="http://schemas.microsoft.com/office/powerpoint/2010/main" val="513290475"/>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Quote_Callout_blue">
    <p:bg>
      <p:bgPr>
        <a:solidFill>
          <a:srgbClr val="00308C"/>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287B18-9B4E-214A-A1E3-5E0104CC02B7}"/>
              </a:ext>
            </a:extLst>
          </p:cNvPr>
          <p:cNvSpPr/>
          <p:nvPr/>
        </p:nvSpPr>
        <p:spPr bwMode="auto">
          <a:xfrm>
            <a:off x="0" y="3"/>
            <a:ext cx="1038758" cy="6858000"/>
          </a:xfrm>
          <a:prstGeom prst="rect">
            <a:avLst/>
          </a:prstGeom>
          <a:solidFill>
            <a:srgbClr val="0047C7"/>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a:solidFill>
                <a:schemeClr val="bg1"/>
              </a:solidFill>
              <a:latin typeface="+mn-lt"/>
              <a:ea typeface="Roboto" panose="02000000000000000000" pitchFamily="2" charset="0"/>
              <a:cs typeface="Roboto" panose="02000000000000000000" pitchFamily="2" charset="0"/>
            </a:endParaRPr>
          </a:p>
        </p:txBody>
      </p:sp>
      <p:grpSp>
        <p:nvGrpSpPr>
          <p:cNvPr id="10" name="Group 9">
            <a:extLst>
              <a:ext uri="{FF2B5EF4-FFF2-40B4-BE49-F238E27FC236}">
                <a16:creationId xmlns:a16="http://schemas.microsoft.com/office/drawing/2014/main" id="{344B64CF-5CB6-1044-9F0F-EC3639F49047}"/>
              </a:ext>
            </a:extLst>
          </p:cNvPr>
          <p:cNvGrpSpPr/>
          <p:nvPr/>
        </p:nvGrpSpPr>
        <p:grpSpPr>
          <a:xfrm rot="5400000">
            <a:off x="6934810" y="2"/>
            <a:ext cx="5257190" cy="5257190"/>
            <a:chOff x="0" y="0"/>
            <a:chExt cx="4736592" cy="4736592"/>
          </a:xfrm>
        </p:grpSpPr>
        <p:sp>
          <p:nvSpPr>
            <p:cNvPr id="11" name="Freeform 10">
              <a:extLst>
                <a:ext uri="{FF2B5EF4-FFF2-40B4-BE49-F238E27FC236}">
                  <a16:creationId xmlns:a16="http://schemas.microsoft.com/office/drawing/2014/main" id="{C9AA7BA7-FE3C-BE43-8752-DBC92E9369DA}"/>
                </a:ext>
              </a:extLst>
            </p:cNvPr>
            <p:cNvSpPr/>
            <p:nvPr/>
          </p:nvSpPr>
          <p:spPr>
            <a:xfrm rot="5400000">
              <a:off x="0" y="0"/>
              <a:ext cx="4736592" cy="4736592"/>
            </a:xfrm>
            <a:custGeom>
              <a:avLst/>
              <a:gdLst>
                <a:gd name="connsiteX0" fmla="*/ 0 w 4736592"/>
                <a:gd name="connsiteY0" fmla="*/ 0 h 4736592"/>
                <a:gd name="connsiteX1" fmla="*/ 0 w 4736592"/>
                <a:gd name="connsiteY1" fmla="*/ 4736592 h 4736592"/>
                <a:gd name="connsiteX2" fmla="*/ 4736592 w 4736592"/>
                <a:gd name="connsiteY2" fmla="*/ 4736592 h 4736592"/>
                <a:gd name="connsiteX3" fmla="*/ 0 w 4736592"/>
                <a:gd name="connsiteY3" fmla="*/ 0 h 4736592"/>
              </a:gdLst>
              <a:ahLst/>
              <a:cxnLst>
                <a:cxn ang="0">
                  <a:pos x="connsiteX0" y="connsiteY0"/>
                </a:cxn>
                <a:cxn ang="0">
                  <a:pos x="connsiteX1" y="connsiteY1"/>
                </a:cxn>
                <a:cxn ang="0">
                  <a:pos x="connsiteX2" y="connsiteY2"/>
                </a:cxn>
                <a:cxn ang="0">
                  <a:pos x="connsiteX3" y="connsiteY3"/>
                </a:cxn>
              </a:cxnLst>
              <a:rect l="l" t="t" r="r" b="b"/>
              <a:pathLst>
                <a:path w="4736592" h="4736592">
                  <a:moveTo>
                    <a:pt x="0" y="0"/>
                  </a:moveTo>
                  <a:lnTo>
                    <a:pt x="0" y="4736592"/>
                  </a:lnTo>
                  <a:lnTo>
                    <a:pt x="4736592" y="4736592"/>
                  </a:lnTo>
                  <a:cubicBezTo>
                    <a:pt x="4736592" y="2120634"/>
                    <a:pt x="2615958" y="0"/>
                    <a:pt x="0" y="0"/>
                  </a:cubicBezTo>
                </a:path>
              </a:pathLst>
            </a:custGeom>
            <a:solidFill>
              <a:srgbClr val="0047C7"/>
            </a:solidFill>
            <a:ln w="4383"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AF8D3C44-F537-3B4A-80B9-88705F2682F6}"/>
                </a:ext>
              </a:extLst>
            </p:cNvPr>
            <p:cNvSpPr/>
            <p:nvPr/>
          </p:nvSpPr>
          <p:spPr>
            <a:xfrm rot="5400000">
              <a:off x="0" y="0"/>
              <a:ext cx="3157728" cy="3157728"/>
            </a:xfrm>
            <a:custGeom>
              <a:avLst/>
              <a:gdLst>
                <a:gd name="connsiteX0" fmla="*/ 0 w 3157728"/>
                <a:gd name="connsiteY0" fmla="*/ 0 h 3157728"/>
                <a:gd name="connsiteX1" fmla="*/ 0 w 3157728"/>
                <a:gd name="connsiteY1" fmla="*/ 3157728 h 3157728"/>
                <a:gd name="connsiteX2" fmla="*/ 3157728 w 3157728"/>
                <a:gd name="connsiteY2" fmla="*/ 3157728 h 3157728"/>
                <a:gd name="connsiteX3" fmla="*/ 0 w 3157728"/>
                <a:gd name="connsiteY3" fmla="*/ 0 h 3157728"/>
              </a:gdLst>
              <a:ahLst/>
              <a:cxnLst>
                <a:cxn ang="0">
                  <a:pos x="connsiteX0" y="connsiteY0"/>
                </a:cxn>
                <a:cxn ang="0">
                  <a:pos x="connsiteX1" y="connsiteY1"/>
                </a:cxn>
                <a:cxn ang="0">
                  <a:pos x="connsiteX2" y="connsiteY2"/>
                </a:cxn>
                <a:cxn ang="0">
                  <a:pos x="connsiteX3" y="connsiteY3"/>
                </a:cxn>
              </a:cxnLst>
              <a:rect l="l" t="t" r="r" b="b"/>
              <a:pathLst>
                <a:path w="3157728" h="3157728">
                  <a:moveTo>
                    <a:pt x="0" y="0"/>
                  </a:moveTo>
                  <a:lnTo>
                    <a:pt x="0" y="3157728"/>
                  </a:lnTo>
                  <a:lnTo>
                    <a:pt x="3157728" y="3157728"/>
                  </a:lnTo>
                  <a:cubicBezTo>
                    <a:pt x="3157728" y="1413741"/>
                    <a:pt x="1743987" y="0"/>
                    <a:pt x="0" y="0"/>
                  </a:cubicBezTo>
                </a:path>
              </a:pathLst>
            </a:custGeom>
            <a:solidFill>
              <a:schemeClr val="accent1"/>
            </a:solidFill>
            <a:ln w="4383"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2950916A-63F8-3D4F-B373-6B4D09341533}"/>
                </a:ext>
              </a:extLst>
            </p:cNvPr>
            <p:cNvSpPr/>
            <p:nvPr/>
          </p:nvSpPr>
          <p:spPr>
            <a:xfrm rot="5400000">
              <a:off x="0" y="0"/>
              <a:ext cx="1578864" cy="1578864"/>
            </a:xfrm>
            <a:custGeom>
              <a:avLst/>
              <a:gdLst>
                <a:gd name="connsiteX0" fmla="*/ 0 w 1578864"/>
                <a:gd name="connsiteY0" fmla="*/ 0 h 1578864"/>
                <a:gd name="connsiteX1" fmla="*/ 0 w 1578864"/>
                <a:gd name="connsiteY1" fmla="*/ 1578864 h 1578864"/>
                <a:gd name="connsiteX2" fmla="*/ 1578864 w 1578864"/>
                <a:gd name="connsiteY2" fmla="*/ 1578864 h 1578864"/>
                <a:gd name="connsiteX3" fmla="*/ 0 w 1578864"/>
                <a:gd name="connsiteY3" fmla="*/ 0 h 1578864"/>
              </a:gdLst>
              <a:ahLst/>
              <a:cxnLst>
                <a:cxn ang="0">
                  <a:pos x="connsiteX0" y="connsiteY0"/>
                </a:cxn>
                <a:cxn ang="0">
                  <a:pos x="connsiteX1" y="connsiteY1"/>
                </a:cxn>
                <a:cxn ang="0">
                  <a:pos x="connsiteX2" y="connsiteY2"/>
                </a:cxn>
                <a:cxn ang="0">
                  <a:pos x="connsiteX3" y="connsiteY3"/>
                </a:cxn>
              </a:cxnLst>
              <a:rect l="l" t="t" r="r" b="b"/>
              <a:pathLst>
                <a:path w="1578864" h="1578864">
                  <a:moveTo>
                    <a:pt x="0" y="0"/>
                  </a:moveTo>
                  <a:lnTo>
                    <a:pt x="0" y="1578864"/>
                  </a:lnTo>
                  <a:lnTo>
                    <a:pt x="1578864" y="1578864"/>
                  </a:lnTo>
                  <a:cubicBezTo>
                    <a:pt x="1578864" y="706892"/>
                    <a:pt x="871972" y="0"/>
                    <a:pt x="0" y="0"/>
                  </a:cubicBezTo>
                </a:path>
              </a:pathLst>
            </a:custGeom>
            <a:solidFill>
              <a:srgbClr val="69B4F6"/>
            </a:solidFill>
            <a:ln w="4383" cap="flat">
              <a:noFill/>
              <a:prstDash val="solid"/>
              <a:miter/>
            </a:ln>
          </p:spPr>
          <p:txBody>
            <a:bodyPr rtlCol="0" anchor="ctr"/>
            <a:lstStyle/>
            <a:p>
              <a:endParaRPr lang="en-US"/>
            </a:p>
          </p:txBody>
        </p:sp>
      </p:grpSp>
      <p:sp>
        <p:nvSpPr>
          <p:cNvPr id="4" name="Footer Placeholder 3">
            <a:extLst>
              <a:ext uri="{FF2B5EF4-FFF2-40B4-BE49-F238E27FC236}">
                <a16:creationId xmlns:a16="http://schemas.microsoft.com/office/drawing/2014/main" id="{0FFB67F0-0847-1848-930D-EA4EFB3E2860}"/>
              </a:ext>
            </a:extLst>
          </p:cNvPr>
          <p:cNvSpPr>
            <a:spLocks noGrp="1"/>
          </p:cNvSpPr>
          <p:nvPr>
            <p:ph type="ftr" sz="quarter" idx="10"/>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8"/>
            <a:r>
              <a:rPr lang="en-US"/>
              <a:t>The primary health system of Tufts University School of Medicine.  |  © Tufts Medicine 2023  |  Private and confidential. Not for redistribution.</a:t>
            </a:r>
            <a:endParaRPr lang="en-US" dirty="0"/>
          </a:p>
        </p:txBody>
      </p:sp>
      <p:sp>
        <p:nvSpPr>
          <p:cNvPr id="2" name="Slide Number Placeholder 1">
            <a:extLst>
              <a:ext uri="{FF2B5EF4-FFF2-40B4-BE49-F238E27FC236}">
                <a16:creationId xmlns:a16="http://schemas.microsoft.com/office/drawing/2014/main" id="{816CF6DD-223E-6C48-9AA1-2B63EE7E97D3}"/>
              </a:ext>
            </a:extLst>
          </p:cNvPr>
          <p:cNvSpPr>
            <a:spLocks noGrp="1"/>
          </p:cNvSpPr>
          <p:nvPr>
            <p:ph type="sldNum" sz="quarter" idx="1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sz="1000">
                <a:solidFill>
                  <a:schemeClr val="bg1"/>
                </a:solidFill>
              </a:defRPr>
            </a:lvl9pPr>
          </a:lstStyle>
          <a:p>
            <a:pPr lvl="8"/>
            <a:fld id="{63DCA5C9-2E11-4C67-86EB-AE1DE127DC64}" type="slidenum">
              <a:rPr lang="en-US" smtClean="0"/>
              <a:pPr lvl="8"/>
              <a:t>‹#›</a:t>
            </a:fld>
            <a:endParaRPr lang="en-US" dirty="0"/>
          </a:p>
        </p:txBody>
      </p:sp>
      <p:sp>
        <p:nvSpPr>
          <p:cNvPr id="6" name="Text Placeholder 15">
            <a:extLst>
              <a:ext uri="{FF2B5EF4-FFF2-40B4-BE49-F238E27FC236}">
                <a16:creationId xmlns:a16="http://schemas.microsoft.com/office/drawing/2014/main" id="{9F0A0F69-A84E-D84F-AF60-417A2CFB335B}"/>
              </a:ext>
            </a:extLst>
          </p:cNvPr>
          <p:cNvSpPr>
            <a:spLocks noGrp="1"/>
          </p:cNvSpPr>
          <p:nvPr>
            <p:ph type="body" sz="quarter" idx="19" hasCustomPrompt="1"/>
          </p:nvPr>
        </p:nvSpPr>
        <p:spPr>
          <a:xfrm>
            <a:off x="1479550" y="1254125"/>
            <a:ext cx="6989763" cy="5088774"/>
          </a:xfrm>
        </p:spPr>
        <p:txBody>
          <a:bodyPr tIns="0" bIns="1280160" anchor="ctr" anchorCtr="0"/>
          <a:lstStyle>
            <a:lvl1pPr>
              <a:spcAft>
                <a:spcPts val="1200"/>
              </a:spcAft>
              <a:buFontTx/>
              <a:buNone/>
              <a:defRPr sz="3400" b="0" i="0" cap="none" baseline="0">
                <a:solidFill>
                  <a:schemeClr val="bg1"/>
                </a:solidFill>
                <a:latin typeface="+mn-lt"/>
                <a:ea typeface="Roboto" panose="02000000000000000000" pitchFamily="2" charset="0"/>
                <a:cs typeface="Verdana" panose="020B0604030504040204" pitchFamily="34" charset="0"/>
              </a:defRPr>
            </a:lvl1pPr>
            <a:lvl2pPr marL="0" indent="0">
              <a:spcAft>
                <a:spcPts val="1200"/>
              </a:spcAft>
              <a:buClr>
                <a:schemeClr val="bg2"/>
              </a:buClr>
              <a:buFontTx/>
              <a:buNone/>
              <a:defRPr sz="3400" b="0" i="1" cap="none" baseline="0">
                <a:solidFill>
                  <a:schemeClr val="bg1"/>
                </a:solidFill>
                <a:latin typeface="+mn-lt"/>
                <a:ea typeface="Roboto" panose="02000000000000000000" pitchFamily="2" charset="0"/>
                <a:cs typeface="Verdana" panose="020B0604030504040204" pitchFamily="34" charset="0"/>
              </a:defRPr>
            </a:lvl2pPr>
            <a:lvl3pPr marL="285750" indent="-285750">
              <a:spcAft>
                <a:spcPts val="0"/>
              </a:spcAft>
              <a:buClr>
                <a:schemeClr val="bg1"/>
              </a:buClr>
              <a:buFont typeface="System Font Regular"/>
              <a:buChar char="–"/>
              <a:defRPr sz="1800" b="0" i="0" cap="none" baseline="0">
                <a:solidFill>
                  <a:schemeClr val="bg1"/>
                </a:solidFill>
                <a:latin typeface="+mn-lt"/>
                <a:ea typeface="Roboto" panose="02000000000000000000" pitchFamily="2" charset="0"/>
                <a:cs typeface="Verdana" panose="020B0604030504040204" pitchFamily="34" charset="0"/>
              </a:defRPr>
            </a:lvl3pPr>
            <a:lvl4pPr marL="0" indent="0">
              <a:spcAft>
                <a:spcPts val="0"/>
              </a:spcAft>
              <a:buFontTx/>
              <a:buNone/>
              <a:defRPr sz="1800" b="0" i="0" cap="none" baseline="0">
                <a:solidFill>
                  <a:schemeClr val="bg1"/>
                </a:solidFill>
                <a:latin typeface="+mn-lt"/>
                <a:ea typeface="Roboto" panose="02000000000000000000" pitchFamily="2" charset="0"/>
                <a:cs typeface="Verdana" panose="020B0604030504040204" pitchFamily="34" charset="0"/>
              </a:defRPr>
            </a:lvl4pPr>
            <a:lvl5pPr marL="0" indent="0">
              <a:spcAft>
                <a:spcPts val="0"/>
              </a:spcAft>
              <a:buFontTx/>
              <a:buNone/>
              <a:defRPr sz="1800" b="0" i="0" cap="none" baseline="0">
                <a:solidFill>
                  <a:schemeClr val="bg1"/>
                </a:solidFill>
                <a:latin typeface="+mn-lt"/>
                <a:ea typeface="Roboto" panose="02000000000000000000" pitchFamily="2" charset="0"/>
                <a:cs typeface="Verdana" panose="020B0604030504040204" pitchFamily="34" charset="0"/>
              </a:defRPr>
            </a:lvl5pPr>
            <a:lvl6pPr marL="0" indent="0">
              <a:spcAft>
                <a:spcPts val="0"/>
              </a:spcAft>
              <a:buFontTx/>
              <a:buNone/>
              <a:defRPr sz="1800" b="0" i="0" cap="none" baseline="0">
                <a:solidFill>
                  <a:schemeClr val="bg1"/>
                </a:solidFill>
                <a:latin typeface="+mn-lt"/>
                <a:ea typeface="Roboto" panose="02000000000000000000" pitchFamily="2" charset="0"/>
                <a:cs typeface="Verdana" panose="020B0604030504040204" pitchFamily="34" charset="0"/>
              </a:defRPr>
            </a:lvl6pPr>
            <a:lvl7pPr marL="0" indent="0">
              <a:spcAft>
                <a:spcPts val="0"/>
              </a:spcAft>
              <a:buFontTx/>
              <a:buNone/>
              <a:defRPr sz="1800" b="0" i="0" cap="none" baseline="0">
                <a:solidFill>
                  <a:schemeClr val="bg1"/>
                </a:solidFill>
                <a:latin typeface="+mn-lt"/>
                <a:ea typeface="Roboto" panose="02000000000000000000" pitchFamily="2" charset="0"/>
                <a:cs typeface="Verdana" panose="020B0604030504040204" pitchFamily="34" charset="0"/>
              </a:defRPr>
            </a:lvl7pPr>
            <a:lvl8pPr marL="0" indent="0">
              <a:spcAft>
                <a:spcPts val="0"/>
              </a:spcAft>
              <a:buFontTx/>
              <a:buNone/>
              <a:defRPr sz="1800" b="0" i="0" cap="none" baseline="0">
                <a:solidFill>
                  <a:schemeClr val="bg1"/>
                </a:solidFill>
                <a:latin typeface="+mn-lt"/>
                <a:ea typeface="Roboto" panose="02000000000000000000" pitchFamily="2" charset="0"/>
                <a:cs typeface="Verdana" panose="020B0604030504040204" pitchFamily="34" charset="0"/>
              </a:defRPr>
            </a:lvl8pPr>
            <a:lvl9pPr marL="0" indent="0">
              <a:spcAft>
                <a:spcPts val="0"/>
              </a:spcAft>
              <a:buFontTx/>
              <a:buNone/>
              <a:defRPr sz="1800" b="0" i="0" cap="none" baseline="0">
                <a:solidFill>
                  <a:schemeClr val="bg1"/>
                </a:solidFill>
                <a:latin typeface="+mn-lt"/>
                <a:ea typeface="Roboto" panose="02000000000000000000" pitchFamily="2" charset="0"/>
                <a:cs typeface="Verdana" panose="020B0604030504040204" pitchFamily="34" charset="0"/>
              </a:defRPr>
            </a:lvl9pPr>
          </a:lstStyle>
          <a:p>
            <a:pPr lvl="0"/>
            <a:r>
              <a:rPr lang="en-US" dirty="0"/>
              <a:t>Quote or Callout</a:t>
            </a:r>
          </a:p>
        </p:txBody>
      </p:sp>
      <p:sp>
        <p:nvSpPr>
          <p:cNvPr id="7" name="Picture 5">
            <a:extLst>
              <a:ext uri="{FF2B5EF4-FFF2-40B4-BE49-F238E27FC236}">
                <a16:creationId xmlns:a16="http://schemas.microsoft.com/office/drawing/2014/main" id="{0D821204-7E41-C340-BE7D-8D2F3C8FB608}"/>
              </a:ext>
            </a:extLst>
          </p:cNvPr>
          <p:cNvSpPr/>
          <p:nvPr/>
        </p:nvSpPr>
        <p:spPr>
          <a:xfrm>
            <a:off x="327878" y="376015"/>
            <a:ext cx="356616"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a:p>
        </p:txBody>
      </p:sp>
    </p:spTree>
    <p:extLst>
      <p:ext uri="{BB962C8B-B14F-4D97-AF65-F5344CB8AC3E}">
        <p14:creationId xmlns:p14="http://schemas.microsoft.com/office/powerpoint/2010/main" val="31213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_Callout_sand">
    <p:bg>
      <p:bgPr>
        <a:solidFill>
          <a:srgbClr val="CFE3FA"/>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273799A-7C3E-D144-AE42-229EDDCBCDF6}"/>
              </a:ext>
            </a:extLst>
          </p:cNvPr>
          <p:cNvSpPr/>
          <p:nvPr/>
        </p:nvSpPr>
        <p:spPr bwMode="auto">
          <a:xfrm>
            <a:off x="0" y="0"/>
            <a:ext cx="1038758" cy="6858000"/>
          </a:xfrm>
          <a:prstGeom prst="rect">
            <a:avLst/>
          </a:prstGeom>
          <a:solidFill>
            <a:srgbClr val="EDF5FC"/>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a:solidFill>
                <a:schemeClr val="bg1"/>
              </a:solidFill>
              <a:latin typeface="+mn-lt"/>
              <a:ea typeface="Roboto" panose="02000000000000000000" pitchFamily="2" charset="0"/>
              <a:cs typeface="Roboto" panose="02000000000000000000" pitchFamily="2" charset="0"/>
            </a:endParaRPr>
          </a:p>
        </p:txBody>
      </p:sp>
      <p:sp>
        <p:nvSpPr>
          <p:cNvPr id="3" name="Footer Placeholder 2">
            <a:extLst>
              <a:ext uri="{FF2B5EF4-FFF2-40B4-BE49-F238E27FC236}">
                <a16:creationId xmlns:a16="http://schemas.microsoft.com/office/drawing/2014/main" id="{39220C80-81B8-1C4C-894D-09B6F05EB5BB}"/>
              </a:ext>
            </a:extLst>
          </p:cNvPr>
          <p:cNvSpPr>
            <a:spLocks noGrp="1"/>
          </p:cNvSpPr>
          <p:nvPr>
            <p:ph type="ftr" sz="quarter" idx="20"/>
          </p:nvPr>
        </p:nvSpPr>
        <p:spPr/>
        <p:txBody>
          <a:bodyPr/>
          <a:lstStyle/>
          <a:p>
            <a:r>
              <a:rPr lang="en-US"/>
              <a:t>The primary health system of Tufts University School of Medicine.  |  © Tufts Medicine 2023  |  Private and confidential. Not for redistribution.</a:t>
            </a:r>
            <a:endParaRPr lang="en-US" dirty="0"/>
          </a:p>
        </p:txBody>
      </p:sp>
      <p:sp>
        <p:nvSpPr>
          <p:cNvPr id="8" name="Slide Number Placeholder 7">
            <a:extLst>
              <a:ext uri="{FF2B5EF4-FFF2-40B4-BE49-F238E27FC236}">
                <a16:creationId xmlns:a16="http://schemas.microsoft.com/office/drawing/2014/main" id="{957515D7-E02E-6D45-85B7-CCFC3C2A2782}"/>
              </a:ext>
            </a:extLst>
          </p:cNvPr>
          <p:cNvSpPr>
            <a:spLocks noGrp="1"/>
          </p:cNvSpPr>
          <p:nvPr>
            <p:ph type="sldNum" sz="quarter" idx="2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fld id="{63DCA5C9-2E11-4C67-86EB-AE1DE127DC64}" type="slidenum">
              <a:rPr lang="en-US" smtClean="0"/>
              <a:pPr/>
              <a:t>‹#›</a:t>
            </a:fld>
            <a:endParaRPr lang="en-US" dirty="0"/>
          </a:p>
        </p:txBody>
      </p:sp>
      <p:sp>
        <p:nvSpPr>
          <p:cNvPr id="9" name="Picture 4">
            <a:extLst>
              <a:ext uri="{FF2B5EF4-FFF2-40B4-BE49-F238E27FC236}">
                <a16:creationId xmlns:a16="http://schemas.microsoft.com/office/drawing/2014/main" id="{948EE8C6-2C8F-834A-BA2C-68A8DBC67FE3}"/>
              </a:ext>
            </a:extLst>
          </p:cNvPr>
          <p:cNvSpPr/>
          <p:nvPr/>
        </p:nvSpPr>
        <p:spPr>
          <a:xfrm>
            <a:off x="330880" y="372268"/>
            <a:ext cx="360362" cy="360363"/>
          </a:xfrm>
          <a:custGeom>
            <a:avLst/>
            <a:gdLst>
              <a:gd name="connsiteX0" fmla="*/ 180182 w 360362"/>
              <a:gd name="connsiteY0" fmla="*/ 0 h 360363"/>
              <a:gd name="connsiteX1" fmla="*/ 0 w 360362"/>
              <a:gd name="connsiteY1" fmla="*/ 180182 h 360363"/>
              <a:gd name="connsiteX2" fmla="*/ 180182 w 360362"/>
              <a:gd name="connsiteY2" fmla="*/ 360363 h 360363"/>
              <a:gd name="connsiteX3" fmla="*/ 360363 w 360362"/>
              <a:gd name="connsiteY3" fmla="*/ 180182 h 360363"/>
              <a:gd name="connsiteX4" fmla="*/ 180182 w 360362"/>
              <a:gd name="connsiteY4" fmla="*/ 0 h 360363"/>
              <a:gd name="connsiteX5" fmla="*/ 139190 w 360362"/>
              <a:gd name="connsiteY5" fmla="*/ 257209 h 360363"/>
              <a:gd name="connsiteX6" fmla="*/ 139190 w 360362"/>
              <a:gd name="connsiteY6" fmla="*/ 181333 h 360363"/>
              <a:gd name="connsiteX7" fmla="*/ 172223 w 360362"/>
              <a:gd name="connsiteY7" fmla="*/ 221623 h 360363"/>
              <a:gd name="connsiteX8" fmla="*/ 187239 w 360362"/>
              <a:gd name="connsiteY8" fmla="*/ 221623 h 360363"/>
              <a:gd name="connsiteX9" fmla="*/ 221573 w 360362"/>
              <a:gd name="connsiteY9" fmla="*/ 181583 h 360363"/>
              <a:gd name="connsiteX10" fmla="*/ 221573 w 360362"/>
              <a:gd name="connsiteY10" fmla="*/ 257209 h 360363"/>
              <a:gd name="connsiteX11" fmla="*/ 255557 w 360362"/>
              <a:gd name="connsiteY11" fmla="*/ 257209 h 360363"/>
              <a:gd name="connsiteX12" fmla="*/ 255557 w 360362"/>
              <a:gd name="connsiteY12" fmla="*/ 301354 h 360363"/>
              <a:gd name="connsiteX13" fmla="*/ 104555 w 360362"/>
              <a:gd name="connsiteY13" fmla="*/ 301354 h 360363"/>
              <a:gd name="connsiteX14" fmla="*/ 104555 w 360362"/>
              <a:gd name="connsiteY14" fmla="*/ 257209 h 360363"/>
              <a:gd name="connsiteX15" fmla="*/ 299352 w 360362"/>
              <a:gd name="connsiteY15" fmla="*/ 167118 h 360363"/>
              <a:gd name="connsiteX16" fmla="*/ 255808 w 360362"/>
              <a:gd name="connsiteY16" fmla="*/ 167118 h 360363"/>
              <a:gd name="connsiteX17" fmla="*/ 255808 w 360362"/>
              <a:gd name="connsiteY17" fmla="*/ 132433 h 360363"/>
              <a:gd name="connsiteX18" fmla="*/ 221773 w 360362"/>
              <a:gd name="connsiteY18" fmla="*/ 132433 h 360363"/>
              <a:gd name="connsiteX19" fmla="*/ 179681 w 360362"/>
              <a:gd name="connsiteY19" fmla="*/ 181633 h 360363"/>
              <a:gd name="connsiteX20" fmla="*/ 139641 w 360362"/>
              <a:gd name="connsiteY20" fmla="*/ 132433 h 360363"/>
              <a:gd name="connsiteX21" fmla="*/ 104455 w 360362"/>
              <a:gd name="connsiteY21" fmla="*/ 132433 h 360363"/>
              <a:gd name="connsiteX22" fmla="*/ 104455 w 360362"/>
              <a:gd name="connsiteY22" fmla="*/ 167168 h 360363"/>
              <a:gd name="connsiteX23" fmla="*/ 61212 w 360362"/>
              <a:gd name="connsiteY23" fmla="*/ 167168 h 360363"/>
              <a:gd name="connsiteX24" fmla="*/ 61212 w 360362"/>
              <a:gd name="connsiteY24" fmla="*/ 83834 h 360363"/>
              <a:gd name="connsiteX25" fmla="*/ 299151 w 360362"/>
              <a:gd name="connsiteY25" fmla="*/ 83834 h 36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0362" h="360363">
                <a:moveTo>
                  <a:pt x="180182" y="0"/>
                </a:moveTo>
                <a:cubicBezTo>
                  <a:pt x="80670" y="0"/>
                  <a:pt x="0" y="80670"/>
                  <a:pt x="0" y="180182"/>
                </a:cubicBezTo>
                <a:cubicBezTo>
                  <a:pt x="0" y="279693"/>
                  <a:pt x="80670" y="360363"/>
                  <a:pt x="180182" y="360363"/>
                </a:cubicBezTo>
                <a:cubicBezTo>
                  <a:pt x="279693" y="360363"/>
                  <a:pt x="360363" y="279693"/>
                  <a:pt x="360363" y="180182"/>
                </a:cubicBezTo>
                <a:cubicBezTo>
                  <a:pt x="360363" y="80670"/>
                  <a:pt x="279693" y="0"/>
                  <a:pt x="180182" y="0"/>
                </a:cubicBezTo>
                <a:close/>
                <a:moveTo>
                  <a:pt x="139190" y="257209"/>
                </a:moveTo>
                <a:lnTo>
                  <a:pt x="139190" y="181333"/>
                </a:lnTo>
                <a:lnTo>
                  <a:pt x="172223" y="221623"/>
                </a:lnTo>
                <a:lnTo>
                  <a:pt x="187239" y="221623"/>
                </a:lnTo>
                <a:lnTo>
                  <a:pt x="221573" y="181583"/>
                </a:lnTo>
                <a:lnTo>
                  <a:pt x="221573" y="257209"/>
                </a:lnTo>
                <a:lnTo>
                  <a:pt x="255557" y="257209"/>
                </a:lnTo>
                <a:lnTo>
                  <a:pt x="255557" y="301354"/>
                </a:lnTo>
                <a:lnTo>
                  <a:pt x="104555" y="301354"/>
                </a:lnTo>
                <a:lnTo>
                  <a:pt x="104555" y="257209"/>
                </a:lnTo>
                <a:close/>
                <a:moveTo>
                  <a:pt x="299352" y="167118"/>
                </a:moveTo>
                <a:lnTo>
                  <a:pt x="255808" y="167118"/>
                </a:lnTo>
                <a:lnTo>
                  <a:pt x="255808" y="132433"/>
                </a:lnTo>
                <a:lnTo>
                  <a:pt x="221773" y="132433"/>
                </a:lnTo>
                <a:lnTo>
                  <a:pt x="179681" y="181633"/>
                </a:lnTo>
                <a:lnTo>
                  <a:pt x="139641" y="132433"/>
                </a:lnTo>
                <a:lnTo>
                  <a:pt x="104455" y="132433"/>
                </a:lnTo>
                <a:lnTo>
                  <a:pt x="104455" y="167168"/>
                </a:lnTo>
                <a:lnTo>
                  <a:pt x="61212" y="167168"/>
                </a:lnTo>
                <a:lnTo>
                  <a:pt x="61212" y="83834"/>
                </a:lnTo>
                <a:lnTo>
                  <a:pt x="299151" y="83834"/>
                </a:lnTo>
                <a:close/>
              </a:path>
            </a:pathLst>
          </a:custGeom>
          <a:solidFill>
            <a:srgbClr val="428FEC"/>
          </a:solidFill>
          <a:ln w="4895" cap="flat">
            <a:noFill/>
            <a:prstDash val="solid"/>
            <a:miter/>
          </a:ln>
        </p:spPr>
        <p:txBody>
          <a:bodyPr rtlCol="0" anchor="ctr"/>
          <a:lstStyle/>
          <a:p>
            <a:endParaRPr lang="en-US"/>
          </a:p>
        </p:txBody>
      </p:sp>
      <p:grpSp>
        <p:nvGrpSpPr>
          <p:cNvPr id="11" name="Group 10">
            <a:extLst>
              <a:ext uri="{FF2B5EF4-FFF2-40B4-BE49-F238E27FC236}">
                <a16:creationId xmlns:a16="http://schemas.microsoft.com/office/drawing/2014/main" id="{EC171F58-552B-FC43-A9C5-050C00292208}"/>
              </a:ext>
            </a:extLst>
          </p:cNvPr>
          <p:cNvGrpSpPr/>
          <p:nvPr/>
        </p:nvGrpSpPr>
        <p:grpSpPr>
          <a:xfrm rot="5400000">
            <a:off x="7832141" y="-1"/>
            <a:ext cx="4359859" cy="4359859"/>
            <a:chOff x="0" y="0"/>
            <a:chExt cx="4736592" cy="4736592"/>
          </a:xfrm>
        </p:grpSpPr>
        <p:sp>
          <p:nvSpPr>
            <p:cNvPr id="12" name="Freeform 11">
              <a:extLst>
                <a:ext uri="{FF2B5EF4-FFF2-40B4-BE49-F238E27FC236}">
                  <a16:creationId xmlns:a16="http://schemas.microsoft.com/office/drawing/2014/main" id="{85B9C005-655A-1744-87A2-D53648EDC66F}"/>
                </a:ext>
              </a:extLst>
            </p:cNvPr>
            <p:cNvSpPr/>
            <p:nvPr/>
          </p:nvSpPr>
          <p:spPr>
            <a:xfrm rot="5400000">
              <a:off x="0" y="0"/>
              <a:ext cx="4736592" cy="4736592"/>
            </a:xfrm>
            <a:custGeom>
              <a:avLst/>
              <a:gdLst>
                <a:gd name="connsiteX0" fmla="*/ 0 w 4736592"/>
                <a:gd name="connsiteY0" fmla="*/ 0 h 4736592"/>
                <a:gd name="connsiteX1" fmla="*/ 0 w 4736592"/>
                <a:gd name="connsiteY1" fmla="*/ 4736592 h 4736592"/>
                <a:gd name="connsiteX2" fmla="*/ 4736592 w 4736592"/>
                <a:gd name="connsiteY2" fmla="*/ 4736592 h 4736592"/>
                <a:gd name="connsiteX3" fmla="*/ 0 w 4736592"/>
                <a:gd name="connsiteY3" fmla="*/ 0 h 4736592"/>
              </a:gdLst>
              <a:ahLst/>
              <a:cxnLst>
                <a:cxn ang="0">
                  <a:pos x="connsiteX0" y="connsiteY0"/>
                </a:cxn>
                <a:cxn ang="0">
                  <a:pos x="connsiteX1" y="connsiteY1"/>
                </a:cxn>
                <a:cxn ang="0">
                  <a:pos x="connsiteX2" y="connsiteY2"/>
                </a:cxn>
                <a:cxn ang="0">
                  <a:pos x="connsiteX3" y="connsiteY3"/>
                </a:cxn>
              </a:cxnLst>
              <a:rect l="l" t="t" r="r" b="b"/>
              <a:pathLst>
                <a:path w="4736592" h="4736592">
                  <a:moveTo>
                    <a:pt x="0" y="0"/>
                  </a:moveTo>
                  <a:lnTo>
                    <a:pt x="0" y="4736592"/>
                  </a:lnTo>
                  <a:lnTo>
                    <a:pt x="4736592" y="4736592"/>
                  </a:lnTo>
                  <a:cubicBezTo>
                    <a:pt x="4736592" y="2120634"/>
                    <a:pt x="2615958" y="0"/>
                    <a:pt x="0" y="0"/>
                  </a:cubicBezTo>
                </a:path>
              </a:pathLst>
            </a:custGeom>
            <a:solidFill>
              <a:srgbClr val="D9E8FC"/>
            </a:solidFill>
            <a:ln w="4383"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DE4E2B3-6D8E-7E4E-B430-1777A4B0730E}"/>
                </a:ext>
              </a:extLst>
            </p:cNvPr>
            <p:cNvSpPr/>
            <p:nvPr/>
          </p:nvSpPr>
          <p:spPr>
            <a:xfrm rot="5400000">
              <a:off x="0" y="0"/>
              <a:ext cx="3157728" cy="3157728"/>
            </a:xfrm>
            <a:custGeom>
              <a:avLst/>
              <a:gdLst>
                <a:gd name="connsiteX0" fmla="*/ 0 w 3157728"/>
                <a:gd name="connsiteY0" fmla="*/ 0 h 3157728"/>
                <a:gd name="connsiteX1" fmla="*/ 0 w 3157728"/>
                <a:gd name="connsiteY1" fmla="*/ 3157728 h 3157728"/>
                <a:gd name="connsiteX2" fmla="*/ 3157728 w 3157728"/>
                <a:gd name="connsiteY2" fmla="*/ 3157728 h 3157728"/>
                <a:gd name="connsiteX3" fmla="*/ 0 w 3157728"/>
                <a:gd name="connsiteY3" fmla="*/ 0 h 3157728"/>
              </a:gdLst>
              <a:ahLst/>
              <a:cxnLst>
                <a:cxn ang="0">
                  <a:pos x="connsiteX0" y="connsiteY0"/>
                </a:cxn>
                <a:cxn ang="0">
                  <a:pos x="connsiteX1" y="connsiteY1"/>
                </a:cxn>
                <a:cxn ang="0">
                  <a:pos x="connsiteX2" y="connsiteY2"/>
                </a:cxn>
                <a:cxn ang="0">
                  <a:pos x="connsiteX3" y="connsiteY3"/>
                </a:cxn>
              </a:cxnLst>
              <a:rect l="l" t="t" r="r" b="b"/>
              <a:pathLst>
                <a:path w="3157728" h="3157728">
                  <a:moveTo>
                    <a:pt x="0" y="0"/>
                  </a:moveTo>
                  <a:lnTo>
                    <a:pt x="0" y="3157728"/>
                  </a:lnTo>
                  <a:lnTo>
                    <a:pt x="3157728" y="3157728"/>
                  </a:lnTo>
                  <a:cubicBezTo>
                    <a:pt x="3157728" y="1413741"/>
                    <a:pt x="1743987" y="0"/>
                    <a:pt x="0" y="0"/>
                  </a:cubicBezTo>
                </a:path>
              </a:pathLst>
            </a:custGeom>
            <a:solidFill>
              <a:srgbClr val="E3EDFC"/>
            </a:solidFill>
            <a:ln w="4383"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8CFFBDD0-BCEF-6C42-8DE2-61706C2D0211}"/>
                </a:ext>
              </a:extLst>
            </p:cNvPr>
            <p:cNvSpPr/>
            <p:nvPr/>
          </p:nvSpPr>
          <p:spPr>
            <a:xfrm rot="5400000">
              <a:off x="0" y="0"/>
              <a:ext cx="1578864" cy="1578864"/>
            </a:xfrm>
            <a:custGeom>
              <a:avLst/>
              <a:gdLst>
                <a:gd name="connsiteX0" fmla="*/ 0 w 1578864"/>
                <a:gd name="connsiteY0" fmla="*/ 0 h 1578864"/>
                <a:gd name="connsiteX1" fmla="*/ 0 w 1578864"/>
                <a:gd name="connsiteY1" fmla="*/ 1578864 h 1578864"/>
                <a:gd name="connsiteX2" fmla="*/ 1578864 w 1578864"/>
                <a:gd name="connsiteY2" fmla="*/ 1578864 h 1578864"/>
                <a:gd name="connsiteX3" fmla="*/ 0 w 1578864"/>
                <a:gd name="connsiteY3" fmla="*/ 0 h 1578864"/>
              </a:gdLst>
              <a:ahLst/>
              <a:cxnLst>
                <a:cxn ang="0">
                  <a:pos x="connsiteX0" y="connsiteY0"/>
                </a:cxn>
                <a:cxn ang="0">
                  <a:pos x="connsiteX1" y="connsiteY1"/>
                </a:cxn>
                <a:cxn ang="0">
                  <a:pos x="connsiteX2" y="connsiteY2"/>
                </a:cxn>
                <a:cxn ang="0">
                  <a:pos x="connsiteX3" y="connsiteY3"/>
                </a:cxn>
              </a:cxnLst>
              <a:rect l="l" t="t" r="r" b="b"/>
              <a:pathLst>
                <a:path w="1578864" h="1578864">
                  <a:moveTo>
                    <a:pt x="0" y="0"/>
                  </a:moveTo>
                  <a:lnTo>
                    <a:pt x="0" y="1578864"/>
                  </a:lnTo>
                  <a:lnTo>
                    <a:pt x="1578864" y="1578864"/>
                  </a:lnTo>
                  <a:cubicBezTo>
                    <a:pt x="1578864" y="706892"/>
                    <a:pt x="871972" y="0"/>
                    <a:pt x="0" y="0"/>
                  </a:cubicBezTo>
                </a:path>
              </a:pathLst>
            </a:custGeom>
            <a:solidFill>
              <a:srgbClr val="EDF5FC"/>
            </a:solidFill>
            <a:ln w="4383" cap="flat">
              <a:noFill/>
              <a:prstDash val="solid"/>
              <a:miter/>
            </a:ln>
          </p:spPr>
          <p:txBody>
            <a:bodyPr rtlCol="0" anchor="ctr"/>
            <a:lstStyle/>
            <a:p>
              <a:endParaRPr lang="en-US"/>
            </a:p>
          </p:txBody>
        </p:sp>
      </p:grpSp>
      <p:sp>
        <p:nvSpPr>
          <p:cNvPr id="6" name="Text Placeholder 15">
            <a:extLst>
              <a:ext uri="{FF2B5EF4-FFF2-40B4-BE49-F238E27FC236}">
                <a16:creationId xmlns:a16="http://schemas.microsoft.com/office/drawing/2014/main" id="{9F0A0F69-A84E-D84F-AF60-417A2CFB335B}"/>
              </a:ext>
            </a:extLst>
          </p:cNvPr>
          <p:cNvSpPr>
            <a:spLocks noGrp="1"/>
          </p:cNvSpPr>
          <p:nvPr>
            <p:ph type="body" sz="quarter" idx="19" hasCustomPrompt="1"/>
          </p:nvPr>
        </p:nvSpPr>
        <p:spPr>
          <a:xfrm>
            <a:off x="1479550" y="1254125"/>
            <a:ext cx="6989763" cy="5088774"/>
          </a:xfrm>
        </p:spPr>
        <p:txBody>
          <a:bodyPr tIns="0" bIns="1280160" anchor="ctr" anchorCtr="0"/>
          <a:lstStyle>
            <a:lvl1pPr>
              <a:spcAft>
                <a:spcPts val="1200"/>
              </a:spcAft>
              <a:buFontTx/>
              <a:buNone/>
              <a:defRPr sz="3400" b="0" i="0" cap="none" baseline="0">
                <a:solidFill>
                  <a:srgbClr val="0047C7"/>
                </a:solidFill>
                <a:latin typeface="+mn-lt"/>
                <a:ea typeface="Roboto" panose="02000000000000000000" pitchFamily="2" charset="0"/>
                <a:cs typeface="Verdana" panose="020B0604030504040204" pitchFamily="34" charset="0"/>
              </a:defRPr>
            </a:lvl1pPr>
            <a:lvl2pPr marL="0" indent="0">
              <a:spcAft>
                <a:spcPts val="1200"/>
              </a:spcAft>
              <a:buClr>
                <a:srgbClr val="0047C7"/>
              </a:buClr>
              <a:buFontTx/>
              <a:buNone/>
              <a:defRPr sz="3400" b="0" i="1" cap="none" baseline="0">
                <a:solidFill>
                  <a:srgbClr val="0047C7"/>
                </a:solidFill>
                <a:latin typeface="+mn-lt"/>
                <a:ea typeface="Roboto" panose="02000000000000000000" pitchFamily="2" charset="0"/>
                <a:cs typeface="Verdana" panose="020B0604030504040204" pitchFamily="34" charset="0"/>
              </a:defRPr>
            </a:lvl2pPr>
            <a:lvl3pPr marL="285750" indent="-285750">
              <a:spcAft>
                <a:spcPts val="0"/>
              </a:spcAft>
              <a:buClr>
                <a:srgbClr val="0047C7"/>
              </a:buClr>
              <a:buFont typeface="System Font Regular"/>
              <a:buChar char="–"/>
              <a:defRPr sz="1800" b="0" i="0" cap="none" baseline="0">
                <a:solidFill>
                  <a:srgbClr val="0047C7"/>
                </a:solidFill>
                <a:latin typeface="+mn-lt"/>
                <a:ea typeface="Roboto" panose="02000000000000000000" pitchFamily="2" charset="0"/>
                <a:cs typeface="Verdana" panose="020B0604030504040204" pitchFamily="34" charset="0"/>
              </a:defRPr>
            </a:lvl3pPr>
            <a:lvl4pPr marL="0" indent="0">
              <a:spcAft>
                <a:spcPts val="0"/>
              </a:spcAft>
              <a:buFontTx/>
              <a:buNone/>
              <a:defRPr sz="1800" b="0" i="0" cap="none" baseline="0">
                <a:solidFill>
                  <a:srgbClr val="0047C7"/>
                </a:solidFill>
                <a:latin typeface="+mn-lt"/>
                <a:ea typeface="Roboto" panose="02000000000000000000" pitchFamily="2" charset="0"/>
                <a:cs typeface="Verdana" panose="020B0604030504040204" pitchFamily="34" charset="0"/>
              </a:defRPr>
            </a:lvl4pPr>
            <a:lvl5pPr marL="0" indent="0">
              <a:spcAft>
                <a:spcPts val="0"/>
              </a:spcAft>
              <a:buFontTx/>
              <a:buNone/>
              <a:defRPr sz="1800" b="0" i="0" cap="none" baseline="0">
                <a:solidFill>
                  <a:srgbClr val="0047C7"/>
                </a:solidFill>
                <a:latin typeface="+mn-lt"/>
                <a:ea typeface="Roboto" panose="02000000000000000000" pitchFamily="2" charset="0"/>
                <a:cs typeface="Verdana" panose="020B0604030504040204" pitchFamily="34" charset="0"/>
              </a:defRPr>
            </a:lvl5pPr>
            <a:lvl6pPr marL="0" indent="0">
              <a:spcAft>
                <a:spcPts val="0"/>
              </a:spcAft>
              <a:buFontTx/>
              <a:buNone/>
              <a:defRPr sz="1800" b="0" i="0" cap="none" baseline="0">
                <a:solidFill>
                  <a:srgbClr val="0047C7"/>
                </a:solidFill>
                <a:latin typeface="+mn-lt"/>
                <a:ea typeface="Roboto" panose="02000000000000000000" pitchFamily="2" charset="0"/>
                <a:cs typeface="Verdana" panose="020B0604030504040204" pitchFamily="34" charset="0"/>
              </a:defRPr>
            </a:lvl6pPr>
            <a:lvl7pPr marL="0" indent="0">
              <a:spcAft>
                <a:spcPts val="0"/>
              </a:spcAft>
              <a:buFontTx/>
              <a:buNone/>
              <a:defRPr sz="1800" b="0" i="0" cap="none" baseline="0">
                <a:solidFill>
                  <a:srgbClr val="0047C7"/>
                </a:solidFill>
                <a:latin typeface="+mn-lt"/>
                <a:ea typeface="Roboto" panose="02000000000000000000" pitchFamily="2" charset="0"/>
                <a:cs typeface="Verdana" panose="020B0604030504040204" pitchFamily="34" charset="0"/>
              </a:defRPr>
            </a:lvl7pPr>
            <a:lvl8pPr marL="0" indent="0">
              <a:spcAft>
                <a:spcPts val="0"/>
              </a:spcAft>
              <a:buFontTx/>
              <a:buNone/>
              <a:defRPr sz="1800" b="0" i="0" cap="none" baseline="0">
                <a:solidFill>
                  <a:srgbClr val="0047C7"/>
                </a:solidFill>
                <a:latin typeface="+mn-lt"/>
                <a:ea typeface="Roboto" panose="02000000000000000000" pitchFamily="2" charset="0"/>
                <a:cs typeface="Verdana" panose="020B0604030504040204" pitchFamily="34" charset="0"/>
              </a:defRPr>
            </a:lvl8pPr>
            <a:lvl9pPr marL="0" indent="0">
              <a:spcAft>
                <a:spcPts val="0"/>
              </a:spcAft>
              <a:buFontTx/>
              <a:buNone/>
              <a:defRPr sz="1800" b="0" i="0" cap="none" baseline="0">
                <a:solidFill>
                  <a:srgbClr val="0047C7"/>
                </a:solidFill>
                <a:latin typeface="+mn-lt"/>
                <a:ea typeface="Roboto" panose="02000000000000000000" pitchFamily="2" charset="0"/>
                <a:cs typeface="Verdana" panose="020B0604030504040204" pitchFamily="34" charset="0"/>
              </a:defRPr>
            </a:lvl9pPr>
          </a:lstStyle>
          <a:p>
            <a:pPr lvl="0"/>
            <a:r>
              <a:rPr lang="en-US"/>
              <a:t>Quote or Callout</a:t>
            </a:r>
          </a:p>
        </p:txBody>
      </p:sp>
    </p:spTree>
    <p:extLst>
      <p:ext uri="{BB962C8B-B14F-4D97-AF65-F5344CB8AC3E}">
        <p14:creationId xmlns:p14="http://schemas.microsoft.com/office/powerpoint/2010/main" val="42797783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video">
    <p:bg>
      <p:bgPr>
        <a:solidFill>
          <a:schemeClr val="tx1"/>
        </a:solidFill>
        <a:effectLst/>
      </p:bgPr>
    </p:bg>
    <p:spTree>
      <p:nvGrpSpPr>
        <p:cNvPr id="1" name=""/>
        <p:cNvGrpSpPr/>
        <p:nvPr/>
      </p:nvGrpSpPr>
      <p:grpSpPr>
        <a:xfrm>
          <a:off x="0" y="0"/>
          <a:ext cx="0" cy="0"/>
          <a:chOff x="0" y="0"/>
          <a:chExt cx="0" cy="0"/>
        </a:xfrm>
      </p:grpSpPr>
      <p:sp>
        <p:nvSpPr>
          <p:cNvPr id="3" name="Media Placeholder 2"/>
          <p:cNvSpPr>
            <a:spLocks noGrp="1"/>
          </p:cNvSpPr>
          <p:nvPr>
            <p:ph type="media" sz="quarter" idx="10"/>
          </p:nvPr>
        </p:nvSpPr>
        <p:spPr>
          <a:xfrm>
            <a:off x="0" y="0"/>
            <a:ext cx="12192000" cy="6858000"/>
          </a:xfrm>
          <a:solidFill>
            <a:schemeClr val="tx1"/>
          </a:solidFill>
        </p:spPr>
        <p:txBody>
          <a:bodyPr tIns="731520" anchor="ctr" anchorCtr="0"/>
          <a:lstStyle>
            <a:lvl1pPr algn="ctr">
              <a:defRPr sz="2000" b="0">
                <a:solidFill>
                  <a:schemeClr val="bg2"/>
                </a:solidFill>
              </a:defRPr>
            </a:lvl1pPr>
          </a:lstStyle>
          <a:p>
            <a:r>
              <a:rPr lang="en-US"/>
              <a:t>Click icon to add media</a:t>
            </a:r>
            <a:endParaRPr lang="en-US" dirty="0"/>
          </a:p>
        </p:txBody>
      </p:sp>
    </p:spTree>
    <p:extLst>
      <p:ext uri="{BB962C8B-B14F-4D97-AF65-F5344CB8AC3E}">
        <p14:creationId xmlns:p14="http://schemas.microsoft.com/office/powerpoint/2010/main" val="3225846737"/>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losing slide">
    <p:bg>
      <p:bgPr>
        <a:solidFill>
          <a:srgbClr val="00308C"/>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82C0473-A33B-8443-AAAF-C0D273FA0577}"/>
              </a:ext>
            </a:extLst>
          </p:cNvPr>
          <p:cNvGrpSpPr/>
          <p:nvPr/>
        </p:nvGrpSpPr>
        <p:grpSpPr>
          <a:xfrm rot="16200000">
            <a:off x="0" y="0"/>
            <a:ext cx="6858000" cy="6858000"/>
            <a:chOff x="0" y="0"/>
            <a:chExt cx="4736592" cy="4736592"/>
          </a:xfrm>
        </p:grpSpPr>
        <p:sp>
          <p:nvSpPr>
            <p:cNvPr id="15" name="Freeform 14">
              <a:extLst>
                <a:ext uri="{FF2B5EF4-FFF2-40B4-BE49-F238E27FC236}">
                  <a16:creationId xmlns:a16="http://schemas.microsoft.com/office/drawing/2014/main" id="{8B19B7C6-F90C-E44B-A8D9-09BF9E65502B}"/>
                </a:ext>
              </a:extLst>
            </p:cNvPr>
            <p:cNvSpPr/>
            <p:nvPr/>
          </p:nvSpPr>
          <p:spPr>
            <a:xfrm rot="5400000">
              <a:off x="0" y="0"/>
              <a:ext cx="4736592" cy="4736592"/>
            </a:xfrm>
            <a:custGeom>
              <a:avLst/>
              <a:gdLst>
                <a:gd name="connsiteX0" fmla="*/ 0 w 4736592"/>
                <a:gd name="connsiteY0" fmla="*/ 0 h 4736592"/>
                <a:gd name="connsiteX1" fmla="*/ 0 w 4736592"/>
                <a:gd name="connsiteY1" fmla="*/ 4736592 h 4736592"/>
                <a:gd name="connsiteX2" fmla="*/ 4736592 w 4736592"/>
                <a:gd name="connsiteY2" fmla="*/ 4736592 h 4736592"/>
                <a:gd name="connsiteX3" fmla="*/ 0 w 4736592"/>
                <a:gd name="connsiteY3" fmla="*/ 0 h 4736592"/>
              </a:gdLst>
              <a:ahLst/>
              <a:cxnLst>
                <a:cxn ang="0">
                  <a:pos x="connsiteX0" y="connsiteY0"/>
                </a:cxn>
                <a:cxn ang="0">
                  <a:pos x="connsiteX1" y="connsiteY1"/>
                </a:cxn>
                <a:cxn ang="0">
                  <a:pos x="connsiteX2" y="connsiteY2"/>
                </a:cxn>
                <a:cxn ang="0">
                  <a:pos x="connsiteX3" y="connsiteY3"/>
                </a:cxn>
              </a:cxnLst>
              <a:rect l="l" t="t" r="r" b="b"/>
              <a:pathLst>
                <a:path w="4736592" h="4736592">
                  <a:moveTo>
                    <a:pt x="0" y="0"/>
                  </a:moveTo>
                  <a:lnTo>
                    <a:pt x="0" y="4736592"/>
                  </a:lnTo>
                  <a:lnTo>
                    <a:pt x="4736592" y="4736592"/>
                  </a:lnTo>
                  <a:cubicBezTo>
                    <a:pt x="4736592" y="2120634"/>
                    <a:pt x="2615958" y="0"/>
                    <a:pt x="0" y="0"/>
                  </a:cubicBezTo>
                </a:path>
              </a:pathLst>
            </a:custGeom>
            <a:solidFill>
              <a:srgbClr val="0047C7"/>
            </a:solidFill>
            <a:ln w="4383"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C0122796-1459-F149-A7D7-488A351C001F}"/>
                </a:ext>
              </a:extLst>
            </p:cNvPr>
            <p:cNvSpPr/>
            <p:nvPr/>
          </p:nvSpPr>
          <p:spPr>
            <a:xfrm rot="5400000">
              <a:off x="0" y="0"/>
              <a:ext cx="3157728" cy="3157728"/>
            </a:xfrm>
            <a:custGeom>
              <a:avLst/>
              <a:gdLst>
                <a:gd name="connsiteX0" fmla="*/ 0 w 3157728"/>
                <a:gd name="connsiteY0" fmla="*/ 0 h 3157728"/>
                <a:gd name="connsiteX1" fmla="*/ 0 w 3157728"/>
                <a:gd name="connsiteY1" fmla="*/ 3157728 h 3157728"/>
                <a:gd name="connsiteX2" fmla="*/ 3157728 w 3157728"/>
                <a:gd name="connsiteY2" fmla="*/ 3157728 h 3157728"/>
                <a:gd name="connsiteX3" fmla="*/ 0 w 3157728"/>
                <a:gd name="connsiteY3" fmla="*/ 0 h 3157728"/>
              </a:gdLst>
              <a:ahLst/>
              <a:cxnLst>
                <a:cxn ang="0">
                  <a:pos x="connsiteX0" y="connsiteY0"/>
                </a:cxn>
                <a:cxn ang="0">
                  <a:pos x="connsiteX1" y="connsiteY1"/>
                </a:cxn>
                <a:cxn ang="0">
                  <a:pos x="connsiteX2" y="connsiteY2"/>
                </a:cxn>
                <a:cxn ang="0">
                  <a:pos x="connsiteX3" y="connsiteY3"/>
                </a:cxn>
              </a:cxnLst>
              <a:rect l="l" t="t" r="r" b="b"/>
              <a:pathLst>
                <a:path w="3157728" h="3157728">
                  <a:moveTo>
                    <a:pt x="0" y="0"/>
                  </a:moveTo>
                  <a:lnTo>
                    <a:pt x="0" y="3157728"/>
                  </a:lnTo>
                  <a:lnTo>
                    <a:pt x="3157728" y="3157728"/>
                  </a:lnTo>
                  <a:cubicBezTo>
                    <a:pt x="3157728" y="1413741"/>
                    <a:pt x="1743987" y="0"/>
                    <a:pt x="0" y="0"/>
                  </a:cubicBezTo>
                </a:path>
              </a:pathLst>
            </a:custGeom>
            <a:solidFill>
              <a:schemeClr val="accent1"/>
            </a:solidFill>
            <a:ln w="4383"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ADFB715B-AE14-0142-B8CD-39F991F9622E}"/>
                </a:ext>
              </a:extLst>
            </p:cNvPr>
            <p:cNvSpPr/>
            <p:nvPr/>
          </p:nvSpPr>
          <p:spPr>
            <a:xfrm rot="5400000">
              <a:off x="0" y="0"/>
              <a:ext cx="1578864" cy="1578864"/>
            </a:xfrm>
            <a:custGeom>
              <a:avLst/>
              <a:gdLst>
                <a:gd name="connsiteX0" fmla="*/ 0 w 1578864"/>
                <a:gd name="connsiteY0" fmla="*/ 0 h 1578864"/>
                <a:gd name="connsiteX1" fmla="*/ 0 w 1578864"/>
                <a:gd name="connsiteY1" fmla="*/ 1578864 h 1578864"/>
                <a:gd name="connsiteX2" fmla="*/ 1578864 w 1578864"/>
                <a:gd name="connsiteY2" fmla="*/ 1578864 h 1578864"/>
                <a:gd name="connsiteX3" fmla="*/ 0 w 1578864"/>
                <a:gd name="connsiteY3" fmla="*/ 0 h 1578864"/>
              </a:gdLst>
              <a:ahLst/>
              <a:cxnLst>
                <a:cxn ang="0">
                  <a:pos x="connsiteX0" y="connsiteY0"/>
                </a:cxn>
                <a:cxn ang="0">
                  <a:pos x="connsiteX1" y="connsiteY1"/>
                </a:cxn>
                <a:cxn ang="0">
                  <a:pos x="connsiteX2" y="connsiteY2"/>
                </a:cxn>
                <a:cxn ang="0">
                  <a:pos x="connsiteX3" y="connsiteY3"/>
                </a:cxn>
              </a:cxnLst>
              <a:rect l="l" t="t" r="r" b="b"/>
              <a:pathLst>
                <a:path w="1578864" h="1578864">
                  <a:moveTo>
                    <a:pt x="0" y="0"/>
                  </a:moveTo>
                  <a:lnTo>
                    <a:pt x="0" y="1578864"/>
                  </a:lnTo>
                  <a:lnTo>
                    <a:pt x="1578864" y="1578864"/>
                  </a:lnTo>
                  <a:cubicBezTo>
                    <a:pt x="1578864" y="706892"/>
                    <a:pt x="871972" y="0"/>
                    <a:pt x="0" y="0"/>
                  </a:cubicBezTo>
                </a:path>
              </a:pathLst>
            </a:custGeom>
            <a:solidFill>
              <a:srgbClr val="69B4F6"/>
            </a:solidFill>
            <a:ln w="4383" cap="flat">
              <a:noFill/>
              <a:prstDash val="solid"/>
              <a:miter/>
            </a:ln>
          </p:spPr>
          <p:txBody>
            <a:bodyPr rtlCol="0" anchor="ctr"/>
            <a:lstStyle/>
            <a:p>
              <a:endParaRPr lang="en-US"/>
            </a:p>
          </p:txBody>
        </p:sp>
      </p:grpSp>
      <p:sp>
        <p:nvSpPr>
          <p:cNvPr id="18" name="Picture 5">
            <a:extLst>
              <a:ext uri="{FF2B5EF4-FFF2-40B4-BE49-F238E27FC236}">
                <a16:creationId xmlns:a16="http://schemas.microsoft.com/office/drawing/2014/main" id="{95076584-F237-5743-A5C4-537CA347A0C1}"/>
              </a:ext>
            </a:extLst>
          </p:cNvPr>
          <p:cNvSpPr/>
          <p:nvPr/>
        </p:nvSpPr>
        <p:spPr>
          <a:xfrm>
            <a:off x="469318" y="5940425"/>
            <a:ext cx="455612" cy="455612"/>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a:p>
        </p:txBody>
      </p:sp>
      <p:sp>
        <p:nvSpPr>
          <p:cNvPr id="9" name="Picture 3">
            <a:extLst>
              <a:ext uri="{FF2B5EF4-FFF2-40B4-BE49-F238E27FC236}">
                <a16:creationId xmlns:a16="http://schemas.microsoft.com/office/drawing/2014/main" id="{A44EF250-0AD0-024F-897F-F6E10094724A}"/>
              </a:ext>
            </a:extLst>
          </p:cNvPr>
          <p:cNvSpPr/>
          <p:nvPr/>
        </p:nvSpPr>
        <p:spPr>
          <a:xfrm>
            <a:off x="469318" y="734253"/>
            <a:ext cx="1829675" cy="225959"/>
          </a:xfrm>
          <a:custGeom>
            <a:avLst/>
            <a:gdLst>
              <a:gd name="connsiteX0" fmla="*/ 0 w 1829675"/>
              <a:gd name="connsiteY0" fmla="*/ 1563 h 225959"/>
              <a:gd name="connsiteX1" fmla="*/ 199191 w 1829675"/>
              <a:gd name="connsiteY1" fmla="*/ 1563 h 225959"/>
              <a:gd name="connsiteX2" fmla="*/ 199191 w 1829675"/>
              <a:gd name="connsiteY2" fmla="*/ 62857 h 225959"/>
              <a:gd name="connsiteX3" fmla="*/ 167740 w 1829675"/>
              <a:gd name="connsiteY3" fmla="*/ 62857 h 225959"/>
              <a:gd name="connsiteX4" fmla="*/ 167740 w 1829675"/>
              <a:gd name="connsiteY4" fmla="*/ 36715 h 225959"/>
              <a:gd name="connsiteX5" fmla="*/ 125341 w 1829675"/>
              <a:gd name="connsiteY5" fmla="*/ 36715 h 225959"/>
              <a:gd name="connsiteX6" fmla="*/ 125341 w 1829675"/>
              <a:gd name="connsiteY6" fmla="*/ 191267 h 225959"/>
              <a:gd name="connsiteX7" fmla="*/ 159576 w 1829675"/>
              <a:gd name="connsiteY7" fmla="*/ 191267 h 225959"/>
              <a:gd name="connsiteX8" fmla="*/ 159576 w 1829675"/>
              <a:gd name="connsiteY8" fmla="*/ 222221 h 225959"/>
              <a:gd name="connsiteX9" fmla="*/ 39121 w 1829675"/>
              <a:gd name="connsiteY9" fmla="*/ 222221 h 225959"/>
              <a:gd name="connsiteX10" fmla="*/ 39121 w 1829675"/>
              <a:gd name="connsiteY10" fmla="*/ 191267 h 225959"/>
              <a:gd name="connsiteX11" fmla="*/ 73355 w 1829675"/>
              <a:gd name="connsiteY11" fmla="*/ 191267 h 225959"/>
              <a:gd name="connsiteX12" fmla="*/ 73355 w 1829675"/>
              <a:gd name="connsiteY12" fmla="*/ 36776 h 225959"/>
              <a:gd name="connsiteX13" fmla="*/ 31884 w 1829675"/>
              <a:gd name="connsiteY13" fmla="*/ 36776 h 225959"/>
              <a:gd name="connsiteX14" fmla="*/ 31884 w 1829675"/>
              <a:gd name="connsiteY14" fmla="*/ 87252 h 225959"/>
              <a:gd name="connsiteX15" fmla="*/ 0 w 1829675"/>
              <a:gd name="connsiteY15" fmla="*/ 87252 h 225959"/>
              <a:gd name="connsiteX16" fmla="*/ 0 w 1829675"/>
              <a:gd name="connsiteY16" fmla="*/ 1563 h 225959"/>
              <a:gd name="connsiteX17" fmla="*/ 262032 w 1829675"/>
              <a:gd name="connsiteY17" fmla="*/ 72572 h 225959"/>
              <a:gd name="connsiteX18" fmla="*/ 262032 w 1829675"/>
              <a:gd name="connsiteY18" fmla="*/ 101748 h 225959"/>
              <a:gd name="connsiteX19" fmla="*/ 286432 w 1829675"/>
              <a:gd name="connsiteY19" fmla="*/ 101748 h 225959"/>
              <a:gd name="connsiteX20" fmla="*/ 286432 w 1829675"/>
              <a:gd name="connsiteY20" fmla="*/ 177752 h 225959"/>
              <a:gd name="connsiteX21" fmla="*/ 284947 w 1829675"/>
              <a:gd name="connsiteY21" fmla="*/ 178825 h 225959"/>
              <a:gd name="connsiteX22" fmla="*/ 254795 w 1829675"/>
              <a:gd name="connsiteY22" fmla="*/ 190716 h 225959"/>
              <a:gd name="connsiteX23" fmla="*/ 238930 w 1829675"/>
              <a:gd name="connsiteY23" fmla="*/ 185107 h 225959"/>
              <a:gd name="connsiteX24" fmla="*/ 234477 w 1829675"/>
              <a:gd name="connsiteY24" fmla="*/ 166719 h 225959"/>
              <a:gd name="connsiteX25" fmla="*/ 234477 w 1829675"/>
              <a:gd name="connsiteY25" fmla="*/ 72572 h 225959"/>
              <a:gd name="connsiteX26" fmla="*/ 167554 w 1829675"/>
              <a:gd name="connsiteY26" fmla="*/ 72572 h 225959"/>
              <a:gd name="connsiteX27" fmla="*/ 167554 w 1829675"/>
              <a:gd name="connsiteY27" fmla="*/ 101748 h 225959"/>
              <a:gd name="connsiteX28" fmla="*/ 191305 w 1829675"/>
              <a:gd name="connsiteY28" fmla="*/ 101748 h 225959"/>
              <a:gd name="connsiteX29" fmla="*/ 191305 w 1829675"/>
              <a:gd name="connsiteY29" fmla="*/ 179621 h 225959"/>
              <a:gd name="connsiteX30" fmla="*/ 203242 w 1829675"/>
              <a:gd name="connsiteY30" fmla="*/ 213027 h 225959"/>
              <a:gd name="connsiteX31" fmla="*/ 236642 w 1829675"/>
              <a:gd name="connsiteY31" fmla="*/ 224703 h 225959"/>
              <a:gd name="connsiteX32" fmla="*/ 280742 w 1829675"/>
              <a:gd name="connsiteY32" fmla="*/ 209778 h 225959"/>
              <a:gd name="connsiteX33" fmla="*/ 286432 w 1829675"/>
              <a:gd name="connsiteY33" fmla="*/ 205886 h 225959"/>
              <a:gd name="connsiteX34" fmla="*/ 286432 w 1829675"/>
              <a:gd name="connsiteY34" fmla="*/ 222435 h 225959"/>
              <a:gd name="connsiteX35" fmla="*/ 347417 w 1829675"/>
              <a:gd name="connsiteY35" fmla="*/ 222435 h 225959"/>
              <a:gd name="connsiteX36" fmla="*/ 347417 w 1829675"/>
              <a:gd name="connsiteY36" fmla="*/ 193443 h 225959"/>
              <a:gd name="connsiteX37" fmla="*/ 329759 w 1829675"/>
              <a:gd name="connsiteY37" fmla="*/ 193443 h 225959"/>
              <a:gd name="connsiteX38" fmla="*/ 329759 w 1829675"/>
              <a:gd name="connsiteY38" fmla="*/ 72572 h 225959"/>
              <a:gd name="connsiteX39" fmla="*/ 262032 w 1829675"/>
              <a:gd name="connsiteY39" fmla="*/ 72572 h 225959"/>
              <a:gd name="connsiteX40" fmla="*/ 392290 w 1829675"/>
              <a:gd name="connsiteY40" fmla="*/ 15477 h 225959"/>
              <a:gd name="connsiteX41" fmla="*/ 392290 w 1829675"/>
              <a:gd name="connsiteY41" fmla="*/ 15477 h 225959"/>
              <a:gd name="connsiteX42" fmla="*/ 377786 w 1829675"/>
              <a:gd name="connsiteY42" fmla="*/ 54490 h 225959"/>
              <a:gd name="connsiteX43" fmla="*/ 377786 w 1829675"/>
              <a:gd name="connsiteY43" fmla="*/ 72511 h 225959"/>
              <a:gd name="connsiteX44" fmla="*/ 356509 w 1829675"/>
              <a:gd name="connsiteY44" fmla="*/ 72511 h 225959"/>
              <a:gd name="connsiteX45" fmla="*/ 356509 w 1829675"/>
              <a:gd name="connsiteY45" fmla="*/ 101686 h 225959"/>
              <a:gd name="connsiteX46" fmla="*/ 377786 w 1829675"/>
              <a:gd name="connsiteY46" fmla="*/ 101686 h 225959"/>
              <a:gd name="connsiteX47" fmla="*/ 377786 w 1829675"/>
              <a:gd name="connsiteY47" fmla="*/ 193382 h 225959"/>
              <a:gd name="connsiteX48" fmla="*/ 356478 w 1829675"/>
              <a:gd name="connsiteY48" fmla="*/ 193382 h 225959"/>
              <a:gd name="connsiteX49" fmla="*/ 356478 w 1829675"/>
              <a:gd name="connsiteY49" fmla="*/ 222374 h 225959"/>
              <a:gd name="connsiteX50" fmla="*/ 446162 w 1829675"/>
              <a:gd name="connsiteY50" fmla="*/ 222374 h 225959"/>
              <a:gd name="connsiteX51" fmla="*/ 446162 w 1829675"/>
              <a:gd name="connsiteY51" fmla="*/ 193382 h 225959"/>
              <a:gd name="connsiteX52" fmla="*/ 421267 w 1829675"/>
              <a:gd name="connsiteY52" fmla="*/ 193382 h 225959"/>
              <a:gd name="connsiteX53" fmla="*/ 421267 w 1829675"/>
              <a:gd name="connsiteY53" fmla="*/ 101686 h 225959"/>
              <a:gd name="connsiteX54" fmla="*/ 446162 w 1829675"/>
              <a:gd name="connsiteY54" fmla="*/ 101686 h 225959"/>
              <a:gd name="connsiteX55" fmla="*/ 446162 w 1829675"/>
              <a:gd name="connsiteY55" fmla="*/ 72511 h 225959"/>
              <a:gd name="connsiteX56" fmla="*/ 421267 w 1829675"/>
              <a:gd name="connsiteY56" fmla="*/ 72511 h 225959"/>
              <a:gd name="connsiteX57" fmla="*/ 421267 w 1829675"/>
              <a:gd name="connsiteY57" fmla="*/ 51732 h 225959"/>
              <a:gd name="connsiteX58" fmla="*/ 437998 w 1829675"/>
              <a:gd name="connsiteY58" fmla="*/ 26387 h 225959"/>
              <a:gd name="connsiteX59" fmla="*/ 453801 w 1829675"/>
              <a:gd name="connsiteY59" fmla="*/ 40944 h 225959"/>
              <a:gd name="connsiteX60" fmla="*/ 483551 w 1829675"/>
              <a:gd name="connsiteY60" fmla="*/ 17928 h 225959"/>
              <a:gd name="connsiteX61" fmla="*/ 435709 w 1829675"/>
              <a:gd name="connsiteY61" fmla="*/ 0 h 225959"/>
              <a:gd name="connsiteX62" fmla="*/ 392414 w 1829675"/>
              <a:gd name="connsiteY62" fmla="*/ 15477 h 225959"/>
              <a:gd name="connsiteX63" fmla="*/ 505446 w 1829675"/>
              <a:gd name="connsiteY63" fmla="*/ 24671 h 225959"/>
              <a:gd name="connsiteX64" fmla="*/ 475387 w 1829675"/>
              <a:gd name="connsiteY64" fmla="*/ 46124 h 225959"/>
              <a:gd name="connsiteX65" fmla="*/ 475387 w 1829675"/>
              <a:gd name="connsiteY65" fmla="*/ 72541 h 225959"/>
              <a:gd name="connsiteX66" fmla="*/ 455254 w 1829675"/>
              <a:gd name="connsiteY66" fmla="*/ 72541 h 225959"/>
              <a:gd name="connsiteX67" fmla="*/ 455254 w 1829675"/>
              <a:gd name="connsiteY67" fmla="*/ 101717 h 225959"/>
              <a:gd name="connsiteX68" fmla="*/ 475387 w 1829675"/>
              <a:gd name="connsiteY68" fmla="*/ 101717 h 225959"/>
              <a:gd name="connsiteX69" fmla="*/ 475387 w 1829675"/>
              <a:gd name="connsiteY69" fmla="*/ 187436 h 225959"/>
              <a:gd name="connsiteX70" fmla="*/ 513363 w 1829675"/>
              <a:gd name="connsiteY70" fmla="*/ 224734 h 225959"/>
              <a:gd name="connsiteX71" fmla="*/ 547876 w 1829675"/>
              <a:gd name="connsiteY71" fmla="*/ 217869 h 225959"/>
              <a:gd name="connsiteX72" fmla="*/ 547876 w 1829675"/>
              <a:gd name="connsiteY72" fmla="*/ 190287 h 225959"/>
              <a:gd name="connsiteX73" fmla="*/ 535506 w 1829675"/>
              <a:gd name="connsiteY73" fmla="*/ 192401 h 225959"/>
              <a:gd name="connsiteX74" fmla="*/ 521682 w 1829675"/>
              <a:gd name="connsiteY74" fmla="*/ 187774 h 225959"/>
              <a:gd name="connsiteX75" fmla="*/ 518590 w 1829675"/>
              <a:gd name="connsiteY75" fmla="*/ 173247 h 225959"/>
              <a:gd name="connsiteX76" fmla="*/ 518590 w 1829675"/>
              <a:gd name="connsiteY76" fmla="*/ 101778 h 225959"/>
              <a:gd name="connsiteX77" fmla="*/ 547721 w 1829675"/>
              <a:gd name="connsiteY77" fmla="*/ 101778 h 225959"/>
              <a:gd name="connsiteX78" fmla="*/ 547721 w 1829675"/>
              <a:gd name="connsiteY78" fmla="*/ 72602 h 225959"/>
              <a:gd name="connsiteX79" fmla="*/ 518620 w 1829675"/>
              <a:gd name="connsiteY79" fmla="*/ 72602 h 225959"/>
              <a:gd name="connsiteX80" fmla="*/ 518620 w 1829675"/>
              <a:gd name="connsiteY80" fmla="*/ 15323 h 225959"/>
              <a:gd name="connsiteX81" fmla="*/ 505323 w 1829675"/>
              <a:gd name="connsiteY81" fmla="*/ 24793 h 225959"/>
              <a:gd name="connsiteX82" fmla="*/ 565534 w 1829675"/>
              <a:gd name="connsiteY82" fmla="*/ 80142 h 225959"/>
              <a:gd name="connsiteX83" fmla="*/ 565534 w 1829675"/>
              <a:gd name="connsiteY83" fmla="*/ 80142 h 225959"/>
              <a:gd name="connsiteX84" fmla="*/ 550257 w 1829675"/>
              <a:gd name="connsiteY84" fmla="*/ 111340 h 225959"/>
              <a:gd name="connsiteX85" fmla="*/ 566400 w 1829675"/>
              <a:gd name="connsiteY85" fmla="*/ 142937 h 225959"/>
              <a:gd name="connsiteX86" fmla="*/ 620953 w 1829675"/>
              <a:gd name="connsiteY86" fmla="*/ 161325 h 225959"/>
              <a:gd name="connsiteX87" fmla="*/ 646683 w 1829675"/>
              <a:gd name="connsiteY87" fmla="*/ 168037 h 225959"/>
              <a:gd name="connsiteX88" fmla="*/ 654229 w 1829675"/>
              <a:gd name="connsiteY88" fmla="*/ 179530 h 225959"/>
              <a:gd name="connsiteX89" fmla="*/ 646343 w 1829675"/>
              <a:gd name="connsiteY89" fmla="*/ 192279 h 225959"/>
              <a:gd name="connsiteX90" fmla="*/ 625777 w 1829675"/>
              <a:gd name="connsiteY90" fmla="*/ 196906 h 225959"/>
              <a:gd name="connsiteX91" fmla="*/ 600202 w 1829675"/>
              <a:gd name="connsiteY91" fmla="*/ 190011 h 225959"/>
              <a:gd name="connsiteX92" fmla="*/ 589285 w 1829675"/>
              <a:gd name="connsiteY92" fmla="*/ 172757 h 225959"/>
              <a:gd name="connsiteX93" fmla="*/ 556319 w 1829675"/>
              <a:gd name="connsiteY93" fmla="*/ 172757 h 225959"/>
              <a:gd name="connsiteX94" fmla="*/ 556319 w 1829675"/>
              <a:gd name="connsiteY94" fmla="*/ 222405 h 225959"/>
              <a:gd name="connsiteX95" fmla="*/ 588914 w 1829675"/>
              <a:gd name="connsiteY95" fmla="*/ 222405 h 225959"/>
              <a:gd name="connsiteX96" fmla="*/ 588914 w 1829675"/>
              <a:gd name="connsiteY96" fmla="*/ 211157 h 225959"/>
              <a:gd name="connsiteX97" fmla="*/ 592749 w 1829675"/>
              <a:gd name="connsiteY97" fmla="*/ 215294 h 225959"/>
              <a:gd name="connsiteX98" fmla="*/ 629859 w 1829675"/>
              <a:gd name="connsiteY98" fmla="*/ 225960 h 225959"/>
              <a:gd name="connsiteX99" fmla="*/ 675444 w 1829675"/>
              <a:gd name="connsiteY99" fmla="*/ 211831 h 225959"/>
              <a:gd name="connsiteX100" fmla="*/ 691339 w 1829675"/>
              <a:gd name="connsiteY100" fmla="*/ 175729 h 225959"/>
              <a:gd name="connsiteX101" fmla="*/ 683020 w 1829675"/>
              <a:gd name="connsiteY101" fmla="*/ 149220 h 225959"/>
              <a:gd name="connsiteX102" fmla="*/ 660723 w 1829675"/>
              <a:gd name="connsiteY102" fmla="*/ 133345 h 225959"/>
              <a:gd name="connsiteX103" fmla="*/ 617211 w 1829675"/>
              <a:gd name="connsiteY103" fmla="*/ 123384 h 225959"/>
              <a:gd name="connsiteX104" fmla="*/ 593553 w 1829675"/>
              <a:gd name="connsiteY104" fmla="*/ 117561 h 225959"/>
              <a:gd name="connsiteX105" fmla="*/ 587863 w 1829675"/>
              <a:gd name="connsiteY105" fmla="*/ 108735 h 225959"/>
              <a:gd name="connsiteX106" fmla="*/ 612015 w 1829675"/>
              <a:gd name="connsiteY106" fmla="*/ 94546 h 225959"/>
              <a:gd name="connsiteX107" fmla="*/ 648136 w 1829675"/>
              <a:gd name="connsiteY107" fmla="*/ 110942 h 225959"/>
              <a:gd name="connsiteX108" fmla="*/ 680701 w 1829675"/>
              <a:gd name="connsiteY108" fmla="*/ 110942 h 225959"/>
              <a:gd name="connsiteX109" fmla="*/ 680701 w 1829675"/>
              <a:gd name="connsiteY109" fmla="*/ 69722 h 225959"/>
              <a:gd name="connsiteX110" fmla="*/ 648971 w 1829675"/>
              <a:gd name="connsiteY110" fmla="*/ 69722 h 225959"/>
              <a:gd name="connsiteX111" fmla="*/ 648971 w 1829675"/>
              <a:gd name="connsiteY111" fmla="*/ 76188 h 225959"/>
              <a:gd name="connsiteX112" fmla="*/ 645879 w 1829675"/>
              <a:gd name="connsiteY112" fmla="*/ 74901 h 225959"/>
              <a:gd name="connsiteX113" fmla="*/ 606665 w 1829675"/>
              <a:gd name="connsiteY113" fmla="*/ 67423 h 225959"/>
              <a:gd name="connsiteX114" fmla="*/ 565534 w 1829675"/>
              <a:gd name="connsiteY114" fmla="*/ 80295 h 225959"/>
              <a:gd name="connsiteX115" fmla="*/ 826267 w 1829675"/>
              <a:gd name="connsiteY115" fmla="*/ 222374 h 225959"/>
              <a:gd name="connsiteX116" fmla="*/ 897210 w 1829675"/>
              <a:gd name="connsiteY116" fmla="*/ 33344 h 225959"/>
              <a:gd name="connsiteX117" fmla="*/ 897210 w 1829675"/>
              <a:gd name="connsiteY117" fmla="*/ 222221 h 225959"/>
              <a:gd name="connsiteX118" fmla="*/ 920497 w 1829675"/>
              <a:gd name="connsiteY118" fmla="*/ 222221 h 225959"/>
              <a:gd name="connsiteX119" fmla="*/ 920497 w 1829675"/>
              <a:gd name="connsiteY119" fmla="*/ 1563 h 225959"/>
              <a:gd name="connsiteX120" fmla="*/ 885273 w 1829675"/>
              <a:gd name="connsiteY120" fmla="*/ 1563 h 225959"/>
              <a:gd name="connsiteX121" fmla="*/ 820917 w 1829675"/>
              <a:gd name="connsiteY121" fmla="*/ 176250 h 225959"/>
              <a:gd name="connsiteX122" fmla="*/ 756561 w 1829675"/>
              <a:gd name="connsiteY122" fmla="*/ 1563 h 225959"/>
              <a:gd name="connsiteX123" fmla="*/ 721306 w 1829675"/>
              <a:gd name="connsiteY123" fmla="*/ 1563 h 225959"/>
              <a:gd name="connsiteX124" fmla="*/ 721306 w 1829675"/>
              <a:gd name="connsiteY124" fmla="*/ 222221 h 225959"/>
              <a:gd name="connsiteX125" fmla="*/ 744624 w 1829675"/>
              <a:gd name="connsiteY125" fmla="*/ 222221 h 225959"/>
              <a:gd name="connsiteX126" fmla="*/ 744624 w 1829675"/>
              <a:gd name="connsiteY126" fmla="*/ 33191 h 225959"/>
              <a:gd name="connsiteX127" fmla="*/ 815567 w 1829675"/>
              <a:gd name="connsiteY127" fmla="*/ 222221 h 225959"/>
              <a:gd name="connsiteX128" fmla="*/ 1013490 w 1829675"/>
              <a:gd name="connsiteY128" fmla="*/ 68864 h 225959"/>
              <a:gd name="connsiteX129" fmla="*/ 1081897 w 1829675"/>
              <a:gd name="connsiteY129" fmla="*/ 143887 h 225959"/>
              <a:gd name="connsiteX130" fmla="*/ 1081897 w 1829675"/>
              <a:gd name="connsiteY130" fmla="*/ 151671 h 225959"/>
              <a:gd name="connsiteX131" fmla="*/ 967195 w 1829675"/>
              <a:gd name="connsiteY131" fmla="*/ 151671 h 225959"/>
              <a:gd name="connsiteX132" fmla="*/ 1016088 w 1829675"/>
              <a:gd name="connsiteY132" fmla="*/ 205058 h 225959"/>
              <a:gd name="connsiteX133" fmla="*/ 1056569 w 1829675"/>
              <a:gd name="connsiteY133" fmla="*/ 178794 h 225959"/>
              <a:gd name="connsiteX134" fmla="*/ 1080753 w 1829675"/>
              <a:gd name="connsiteY134" fmla="*/ 178794 h 225959"/>
              <a:gd name="connsiteX135" fmla="*/ 1015810 w 1829675"/>
              <a:gd name="connsiteY135" fmla="*/ 224979 h 225959"/>
              <a:gd name="connsiteX136" fmla="*/ 942145 w 1829675"/>
              <a:gd name="connsiteY136" fmla="*/ 148362 h 225959"/>
              <a:gd name="connsiteX137" fmla="*/ 942145 w 1829675"/>
              <a:gd name="connsiteY137" fmla="*/ 146032 h 225959"/>
              <a:gd name="connsiteX138" fmla="*/ 1013490 w 1829675"/>
              <a:gd name="connsiteY138" fmla="*/ 68710 h 225959"/>
              <a:gd name="connsiteX139" fmla="*/ 1057157 w 1829675"/>
              <a:gd name="connsiteY139" fmla="*/ 132180 h 225959"/>
              <a:gd name="connsiteX140" fmla="*/ 1013490 w 1829675"/>
              <a:gd name="connsiteY140" fmla="*/ 88631 h 225959"/>
              <a:gd name="connsiteX141" fmla="*/ 967968 w 1829675"/>
              <a:gd name="connsiteY141" fmla="*/ 132180 h 225959"/>
              <a:gd name="connsiteX142" fmla="*/ 1222856 w 1829675"/>
              <a:gd name="connsiteY142" fmla="*/ 1563 h 225959"/>
              <a:gd name="connsiteX143" fmla="*/ 1247194 w 1829675"/>
              <a:gd name="connsiteY143" fmla="*/ 1563 h 225959"/>
              <a:gd name="connsiteX144" fmla="*/ 1247194 w 1829675"/>
              <a:gd name="connsiteY144" fmla="*/ 222221 h 225959"/>
              <a:gd name="connsiteX145" fmla="*/ 1222856 w 1829675"/>
              <a:gd name="connsiteY145" fmla="*/ 222221 h 225959"/>
              <a:gd name="connsiteX146" fmla="*/ 1222856 w 1829675"/>
              <a:gd name="connsiteY146" fmla="*/ 196140 h 225959"/>
              <a:gd name="connsiteX147" fmla="*/ 1170746 w 1829675"/>
              <a:gd name="connsiteY147" fmla="*/ 224703 h 225959"/>
              <a:gd name="connsiteX148" fmla="*/ 1101999 w 1829675"/>
              <a:gd name="connsiteY148" fmla="*/ 149679 h 225959"/>
              <a:gd name="connsiteX149" fmla="*/ 1101999 w 1829675"/>
              <a:gd name="connsiteY149" fmla="*/ 147350 h 225959"/>
              <a:gd name="connsiteX150" fmla="*/ 1173128 w 1829675"/>
              <a:gd name="connsiteY150" fmla="*/ 68588 h 225959"/>
              <a:gd name="connsiteX151" fmla="*/ 1222918 w 1829675"/>
              <a:gd name="connsiteY151" fmla="*/ 95434 h 225959"/>
              <a:gd name="connsiteX152" fmla="*/ 1223722 w 1829675"/>
              <a:gd name="connsiteY152" fmla="*/ 145603 h 225959"/>
              <a:gd name="connsiteX153" fmla="*/ 1175385 w 1829675"/>
              <a:gd name="connsiteY153" fmla="*/ 88753 h 225959"/>
              <a:gd name="connsiteX154" fmla="*/ 1127049 w 1829675"/>
              <a:gd name="connsiteY154" fmla="*/ 146462 h 225959"/>
              <a:gd name="connsiteX155" fmla="*/ 1127049 w 1829675"/>
              <a:gd name="connsiteY155" fmla="*/ 148760 h 225959"/>
              <a:gd name="connsiteX156" fmla="*/ 1173437 w 1829675"/>
              <a:gd name="connsiteY156" fmla="*/ 205028 h 225959"/>
              <a:gd name="connsiteX157" fmla="*/ 1223784 w 1829675"/>
              <a:gd name="connsiteY157" fmla="*/ 147902 h 225959"/>
              <a:gd name="connsiteX158" fmla="*/ 1276573 w 1829675"/>
              <a:gd name="connsiteY158" fmla="*/ 222221 h 225959"/>
              <a:gd name="connsiteX159" fmla="*/ 1300726 w 1829675"/>
              <a:gd name="connsiteY159" fmla="*/ 222221 h 225959"/>
              <a:gd name="connsiteX160" fmla="*/ 1300726 w 1829675"/>
              <a:gd name="connsiteY160" fmla="*/ 72572 h 225959"/>
              <a:gd name="connsiteX161" fmla="*/ 1276573 w 1829675"/>
              <a:gd name="connsiteY161" fmla="*/ 72572 h 225959"/>
              <a:gd name="connsiteX162" fmla="*/ 1288665 w 1829675"/>
              <a:gd name="connsiteY162" fmla="*/ 21269 h 225959"/>
              <a:gd name="connsiteX163" fmla="*/ 1304654 w 1829675"/>
              <a:gd name="connsiteY163" fmla="*/ 37175 h 225959"/>
              <a:gd name="connsiteX164" fmla="*/ 1288603 w 1829675"/>
              <a:gd name="connsiteY164" fmla="*/ 53019 h 225959"/>
              <a:gd name="connsiteX165" fmla="*/ 1272615 w 1829675"/>
              <a:gd name="connsiteY165" fmla="*/ 37113 h 225959"/>
              <a:gd name="connsiteX166" fmla="*/ 1288665 w 1829675"/>
              <a:gd name="connsiteY166" fmla="*/ 21269 h 225959"/>
              <a:gd name="connsiteX167" fmla="*/ 1398760 w 1829675"/>
              <a:gd name="connsiteY167" fmla="*/ 204905 h 225959"/>
              <a:gd name="connsiteX168" fmla="*/ 1348970 w 1829675"/>
              <a:gd name="connsiteY168" fmla="*/ 148362 h 225959"/>
              <a:gd name="connsiteX169" fmla="*/ 1348970 w 1829675"/>
              <a:gd name="connsiteY169" fmla="*/ 146032 h 225959"/>
              <a:gd name="connsiteX170" fmla="*/ 1397894 w 1829675"/>
              <a:gd name="connsiteY170" fmla="*/ 88631 h 225959"/>
              <a:gd name="connsiteX171" fmla="*/ 1440107 w 1829675"/>
              <a:gd name="connsiteY171" fmla="*/ 121515 h 225959"/>
              <a:gd name="connsiteX172" fmla="*/ 1463982 w 1829675"/>
              <a:gd name="connsiteY172" fmla="*/ 121515 h 225959"/>
              <a:gd name="connsiteX173" fmla="*/ 1397832 w 1829675"/>
              <a:gd name="connsiteY173" fmla="*/ 68710 h 225959"/>
              <a:gd name="connsiteX174" fmla="*/ 1323858 w 1829675"/>
              <a:gd name="connsiteY174" fmla="*/ 146032 h 225959"/>
              <a:gd name="connsiteX175" fmla="*/ 1323858 w 1829675"/>
              <a:gd name="connsiteY175" fmla="*/ 148362 h 225959"/>
              <a:gd name="connsiteX176" fmla="*/ 1398389 w 1829675"/>
              <a:gd name="connsiteY176" fmla="*/ 224979 h 225959"/>
              <a:gd name="connsiteX177" fmla="*/ 1464786 w 1829675"/>
              <a:gd name="connsiteY177" fmla="*/ 168129 h 225959"/>
              <a:gd name="connsiteX178" fmla="*/ 1442365 w 1829675"/>
              <a:gd name="connsiteY178" fmla="*/ 168129 h 225959"/>
              <a:gd name="connsiteX179" fmla="*/ 1398698 w 1829675"/>
              <a:gd name="connsiteY179" fmla="*/ 204905 h 225959"/>
              <a:gd name="connsiteX180" fmla="*/ 1500103 w 1829675"/>
              <a:gd name="connsiteY180" fmla="*/ 21269 h 225959"/>
              <a:gd name="connsiteX181" fmla="*/ 1484052 w 1829675"/>
              <a:gd name="connsiteY181" fmla="*/ 37113 h 225959"/>
              <a:gd name="connsiteX182" fmla="*/ 1500041 w 1829675"/>
              <a:gd name="connsiteY182" fmla="*/ 53019 h 225959"/>
              <a:gd name="connsiteX183" fmla="*/ 1516091 w 1829675"/>
              <a:gd name="connsiteY183" fmla="*/ 37175 h 225959"/>
              <a:gd name="connsiteX184" fmla="*/ 1516091 w 1829675"/>
              <a:gd name="connsiteY184" fmla="*/ 37113 h 225959"/>
              <a:gd name="connsiteX185" fmla="*/ 1500103 w 1829675"/>
              <a:gd name="connsiteY185" fmla="*/ 21269 h 225959"/>
              <a:gd name="connsiteX186" fmla="*/ 1488042 w 1829675"/>
              <a:gd name="connsiteY186" fmla="*/ 72572 h 225959"/>
              <a:gd name="connsiteX187" fmla="*/ 1512257 w 1829675"/>
              <a:gd name="connsiteY187" fmla="*/ 72572 h 225959"/>
              <a:gd name="connsiteX188" fmla="*/ 1512257 w 1829675"/>
              <a:gd name="connsiteY188" fmla="*/ 222221 h 225959"/>
              <a:gd name="connsiteX189" fmla="*/ 1488073 w 1829675"/>
              <a:gd name="connsiteY189" fmla="*/ 222221 h 225959"/>
              <a:gd name="connsiteX190" fmla="*/ 1614682 w 1829675"/>
              <a:gd name="connsiteY190" fmla="*/ 68710 h 225959"/>
              <a:gd name="connsiteX191" fmla="*/ 1565758 w 1829675"/>
              <a:gd name="connsiteY191" fmla="*/ 95251 h 225959"/>
              <a:gd name="connsiteX192" fmla="*/ 1565758 w 1829675"/>
              <a:gd name="connsiteY192" fmla="*/ 72572 h 225959"/>
              <a:gd name="connsiteX193" fmla="*/ 1541605 w 1829675"/>
              <a:gd name="connsiteY193" fmla="*/ 72572 h 225959"/>
              <a:gd name="connsiteX194" fmla="*/ 1541605 w 1829675"/>
              <a:gd name="connsiteY194" fmla="*/ 222221 h 225959"/>
              <a:gd name="connsiteX195" fmla="*/ 1565758 w 1829675"/>
              <a:gd name="connsiteY195" fmla="*/ 222221 h 225959"/>
              <a:gd name="connsiteX196" fmla="*/ 1565758 w 1829675"/>
              <a:gd name="connsiteY196" fmla="*/ 130740 h 225959"/>
              <a:gd name="connsiteX197" fmla="*/ 1608280 w 1829675"/>
              <a:gd name="connsiteY197" fmla="*/ 89489 h 225959"/>
              <a:gd name="connsiteX198" fmla="*/ 1644092 w 1829675"/>
              <a:gd name="connsiteY198" fmla="*/ 127859 h 225959"/>
              <a:gd name="connsiteX199" fmla="*/ 1644092 w 1829675"/>
              <a:gd name="connsiteY199" fmla="*/ 222221 h 225959"/>
              <a:gd name="connsiteX200" fmla="*/ 1668245 w 1829675"/>
              <a:gd name="connsiteY200" fmla="*/ 222221 h 225959"/>
              <a:gd name="connsiteX201" fmla="*/ 1668245 w 1829675"/>
              <a:gd name="connsiteY201" fmla="*/ 129606 h 225959"/>
              <a:gd name="connsiteX202" fmla="*/ 1614682 w 1829675"/>
              <a:gd name="connsiteY202" fmla="*/ 68710 h 225959"/>
              <a:gd name="connsiteX203" fmla="*/ 1829676 w 1829675"/>
              <a:gd name="connsiteY203" fmla="*/ 151457 h 225959"/>
              <a:gd name="connsiteX204" fmla="*/ 1714942 w 1829675"/>
              <a:gd name="connsiteY204" fmla="*/ 151457 h 225959"/>
              <a:gd name="connsiteX205" fmla="*/ 1763866 w 1829675"/>
              <a:gd name="connsiteY205" fmla="*/ 204844 h 225959"/>
              <a:gd name="connsiteX206" fmla="*/ 1804348 w 1829675"/>
              <a:gd name="connsiteY206" fmla="*/ 178579 h 225959"/>
              <a:gd name="connsiteX207" fmla="*/ 1828501 w 1829675"/>
              <a:gd name="connsiteY207" fmla="*/ 178579 h 225959"/>
              <a:gd name="connsiteX208" fmla="*/ 1763557 w 1829675"/>
              <a:gd name="connsiteY208" fmla="*/ 224764 h 225959"/>
              <a:gd name="connsiteX209" fmla="*/ 1689862 w 1829675"/>
              <a:gd name="connsiteY209" fmla="*/ 148147 h 225959"/>
              <a:gd name="connsiteX210" fmla="*/ 1689862 w 1829675"/>
              <a:gd name="connsiteY210" fmla="*/ 145818 h 225959"/>
              <a:gd name="connsiteX211" fmla="*/ 1761207 w 1829675"/>
              <a:gd name="connsiteY211" fmla="*/ 68496 h 225959"/>
              <a:gd name="connsiteX212" fmla="*/ 1829645 w 1829675"/>
              <a:gd name="connsiteY212" fmla="*/ 143519 h 225959"/>
              <a:gd name="connsiteX213" fmla="*/ 1804935 w 1829675"/>
              <a:gd name="connsiteY213" fmla="*/ 132119 h 225959"/>
              <a:gd name="connsiteX214" fmla="*/ 1761238 w 1829675"/>
              <a:gd name="connsiteY214" fmla="*/ 88570 h 225959"/>
              <a:gd name="connsiteX215" fmla="*/ 1715808 w 1829675"/>
              <a:gd name="connsiteY215" fmla="*/ 132119 h 225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Lst>
            <a:rect l="l" t="t" r="r" b="b"/>
            <a:pathLst>
              <a:path w="1829675" h="225959">
                <a:moveTo>
                  <a:pt x="0" y="1563"/>
                </a:moveTo>
                <a:lnTo>
                  <a:pt x="199191" y="1563"/>
                </a:lnTo>
                <a:lnTo>
                  <a:pt x="199191" y="62857"/>
                </a:lnTo>
                <a:lnTo>
                  <a:pt x="167740" y="62857"/>
                </a:lnTo>
                <a:cubicBezTo>
                  <a:pt x="167740" y="60099"/>
                  <a:pt x="167740" y="36715"/>
                  <a:pt x="167740" y="36715"/>
                </a:cubicBezTo>
                <a:lnTo>
                  <a:pt x="125341" y="36715"/>
                </a:lnTo>
                <a:lnTo>
                  <a:pt x="125341" y="191267"/>
                </a:lnTo>
                <a:lnTo>
                  <a:pt x="159576" y="191267"/>
                </a:lnTo>
                <a:lnTo>
                  <a:pt x="159576" y="222221"/>
                </a:lnTo>
                <a:lnTo>
                  <a:pt x="39121" y="222221"/>
                </a:lnTo>
                <a:lnTo>
                  <a:pt x="39121" y="191267"/>
                </a:lnTo>
                <a:lnTo>
                  <a:pt x="73355" y="191267"/>
                </a:lnTo>
                <a:lnTo>
                  <a:pt x="73355" y="36776"/>
                </a:lnTo>
                <a:lnTo>
                  <a:pt x="31884" y="36776"/>
                </a:lnTo>
                <a:lnTo>
                  <a:pt x="31884" y="87252"/>
                </a:lnTo>
                <a:lnTo>
                  <a:pt x="0" y="87252"/>
                </a:lnTo>
                <a:lnTo>
                  <a:pt x="0" y="1563"/>
                </a:lnTo>
                <a:moveTo>
                  <a:pt x="262032" y="72572"/>
                </a:moveTo>
                <a:lnTo>
                  <a:pt x="262032" y="101748"/>
                </a:lnTo>
                <a:lnTo>
                  <a:pt x="286432" y="101748"/>
                </a:lnTo>
                <a:lnTo>
                  <a:pt x="286432" y="177752"/>
                </a:lnTo>
                <a:lnTo>
                  <a:pt x="284947" y="178825"/>
                </a:lnTo>
                <a:cubicBezTo>
                  <a:pt x="274216" y="186701"/>
                  <a:pt x="264073" y="190716"/>
                  <a:pt x="254795" y="190716"/>
                </a:cubicBezTo>
                <a:cubicBezTo>
                  <a:pt x="247373" y="190716"/>
                  <a:pt x="242023" y="188846"/>
                  <a:pt x="238930" y="185107"/>
                </a:cubicBezTo>
                <a:cubicBezTo>
                  <a:pt x="235838" y="181368"/>
                  <a:pt x="234477" y="175576"/>
                  <a:pt x="234477" y="166719"/>
                </a:cubicBezTo>
                <a:lnTo>
                  <a:pt x="234477" y="72572"/>
                </a:lnTo>
                <a:lnTo>
                  <a:pt x="167554" y="72572"/>
                </a:lnTo>
                <a:lnTo>
                  <a:pt x="167554" y="101748"/>
                </a:lnTo>
                <a:lnTo>
                  <a:pt x="191305" y="101748"/>
                </a:lnTo>
                <a:lnTo>
                  <a:pt x="191305" y="179621"/>
                </a:lnTo>
                <a:cubicBezTo>
                  <a:pt x="191305" y="194025"/>
                  <a:pt x="195325" y="205273"/>
                  <a:pt x="203242" y="213027"/>
                </a:cubicBezTo>
                <a:cubicBezTo>
                  <a:pt x="211159" y="220780"/>
                  <a:pt x="222416" y="224703"/>
                  <a:pt x="236642" y="224703"/>
                </a:cubicBezTo>
                <a:cubicBezTo>
                  <a:pt x="252538" y="224325"/>
                  <a:pt x="267933" y="219115"/>
                  <a:pt x="280742" y="209778"/>
                </a:cubicBezTo>
                <a:lnTo>
                  <a:pt x="286432" y="205886"/>
                </a:lnTo>
                <a:lnTo>
                  <a:pt x="286432" y="222435"/>
                </a:lnTo>
                <a:lnTo>
                  <a:pt x="347417" y="222435"/>
                </a:lnTo>
                <a:lnTo>
                  <a:pt x="347417" y="193443"/>
                </a:lnTo>
                <a:lnTo>
                  <a:pt x="329759" y="193443"/>
                </a:lnTo>
                <a:lnTo>
                  <a:pt x="329759" y="72572"/>
                </a:lnTo>
                <a:lnTo>
                  <a:pt x="262032" y="72572"/>
                </a:lnTo>
                <a:moveTo>
                  <a:pt x="392290" y="15477"/>
                </a:moveTo>
                <a:lnTo>
                  <a:pt x="392290" y="15477"/>
                </a:lnTo>
                <a:cubicBezTo>
                  <a:pt x="382536" y="26128"/>
                  <a:pt x="377337" y="40115"/>
                  <a:pt x="377786" y="54490"/>
                </a:cubicBezTo>
                <a:lnTo>
                  <a:pt x="377786" y="72511"/>
                </a:lnTo>
                <a:lnTo>
                  <a:pt x="356509" y="72511"/>
                </a:lnTo>
                <a:lnTo>
                  <a:pt x="356509" y="101686"/>
                </a:lnTo>
                <a:lnTo>
                  <a:pt x="377786" y="101686"/>
                </a:lnTo>
                <a:lnTo>
                  <a:pt x="377786" y="193382"/>
                </a:lnTo>
                <a:lnTo>
                  <a:pt x="356478" y="193382"/>
                </a:lnTo>
                <a:lnTo>
                  <a:pt x="356478" y="222374"/>
                </a:lnTo>
                <a:lnTo>
                  <a:pt x="446162" y="222374"/>
                </a:lnTo>
                <a:lnTo>
                  <a:pt x="446162" y="193382"/>
                </a:lnTo>
                <a:lnTo>
                  <a:pt x="421267" y="193382"/>
                </a:lnTo>
                <a:lnTo>
                  <a:pt x="421267" y="101686"/>
                </a:lnTo>
                <a:lnTo>
                  <a:pt x="446162" y="101686"/>
                </a:lnTo>
                <a:lnTo>
                  <a:pt x="446162" y="72511"/>
                </a:lnTo>
                <a:lnTo>
                  <a:pt x="421267" y="72511"/>
                </a:lnTo>
                <a:lnTo>
                  <a:pt x="421267" y="51732"/>
                </a:lnTo>
                <a:cubicBezTo>
                  <a:pt x="421267" y="30800"/>
                  <a:pt x="430359" y="26387"/>
                  <a:pt x="437998" y="26387"/>
                </a:cubicBezTo>
                <a:cubicBezTo>
                  <a:pt x="444739" y="26387"/>
                  <a:pt x="450059" y="31321"/>
                  <a:pt x="453801" y="40944"/>
                </a:cubicBezTo>
                <a:lnTo>
                  <a:pt x="483551" y="17928"/>
                </a:lnTo>
                <a:cubicBezTo>
                  <a:pt x="473407" y="6129"/>
                  <a:pt x="457419" y="0"/>
                  <a:pt x="435709" y="0"/>
                </a:cubicBezTo>
                <a:cubicBezTo>
                  <a:pt x="416443" y="0"/>
                  <a:pt x="401846" y="5210"/>
                  <a:pt x="392414" y="15477"/>
                </a:cubicBezTo>
                <a:moveTo>
                  <a:pt x="505446" y="24671"/>
                </a:moveTo>
                <a:lnTo>
                  <a:pt x="475387" y="46124"/>
                </a:lnTo>
                <a:lnTo>
                  <a:pt x="475387" y="72541"/>
                </a:lnTo>
                <a:lnTo>
                  <a:pt x="455254" y="72541"/>
                </a:lnTo>
                <a:lnTo>
                  <a:pt x="455254" y="101717"/>
                </a:lnTo>
                <a:lnTo>
                  <a:pt x="475387" y="101717"/>
                </a:lnTo>
                <a:lnTo>
                  <a:pt x="475387" y="187436"/>
                </a:lnTo>
                <a:cubicBezTo>
                  <a:pt x="475387" y="212873"/>
                  <a:pt x="487448" y="224734"/>
                  <a:pt x="513363" y="224734"/>
                </a:cubicBezTo>
                <a:cubicBezTo>
                  <a:pt x="525195" y="224576"/>
                  <a:pt x="536897" y="222248"/>
                  <a:pt x="547876" y="217869"/>
                </a:cubicBezTo>
                <a:lnTo>
                  <a:pt x="547876" y="190287"/>
                </a:lnTo>
                <a:cubicBezTo>
                  <a:pt x="543868" y="191546"/>
                  <a:pt x="539709" y="192258"/>
                  <a:pt x="535506" y="192401"/>
                </a:cubicBezTo>
                <a:cubicBezTo>
                  <a:pt x="528517" y="192401"/>
                  <a:pt x="524032" y="190900"/>
                  <a:pt x="521682" y="187774"/>
                </a:cubicBezTo>
                <a:cubicBezTo>
                  <a:pt x="519332" y="184648"/>
                  <a:pt x="518590" y="180357"/>
                  <a:pt x="518590" y="173247"/>
                </a:cubicBezTo>
                <a:lnTo>
                  <a:pt x="518590" y="101778"/>
                </a:lnTo>
                <a:lnTo>
                  <a:pt x="547721" y="101778"/>
                </a:lnTo>
                <a:lnTo>
                  <a:pt x="547721" y="72602"/>
                </a:lnTo>
                <a:lnTo>
                  <a:pt x="518620" y="72602"/>
                </a:lnTo>
                <a:lnTo>
                  <a:pt x="518620" y="15323"/>
                </a:lnTo>
                <a:cubicBezTo>
                  <a:pt x="515095" y="17867"/>
                  <a:pt x="505323" y="24793"/>
                  <a:pt x="505323" y="24793"/>
                </a:cubicBezTo>
                <a:moveTo>
                  <a:pt x="565534" y="80142"/>
                </a:moveTo>
                <a:lnTo>
                  <a:pt x="565534" y="80142"/>
                </a:lnTo>
                <a:cubicBezTo>
                  <a:pt x="555867" y="87655"/>
                  <a:pt x="550229" y="99164"/>
                  <a:pt x="550257" y="111340"/>
                </a:cubicBezTo>
                <a:cubicBezTo>
                  <a:pt x="550010" y="123875"/>
                  <a:pt x="556059" y="135714"/>
                  <a:pt x="566400" y="142937"/>
                </a:cubicBezTo>
                <a:cubicBezTo>
                  <a:pt x="577410" y="151059"/>
                  <a:pt x="595749" y="157219"/>
                  <a:pt x="620953" y="161325"/>
                </a:cubicBezTo>
                <a:cubicBezTo>
                  <a:pt x="633725" y="163409"/>
                  <a:pt x="642137" y="165616"/>
                  <a:pt x="646683" y="168037"/>
                </a:cubicBezTo>
                <a:cubicBezTo>
                  <a:pt x="651272" y="170050"/>
                  <a:pt x="654229" y="174556"/>
                  <a:pt x="654229" y="179530"/>
                </a:cubicBezTo>
                <a:cubicBezTo>
                  <a:pt x="654124" y="184881"/>
                  <a:pt x="651108" y="189759"/>
                  <a:pt x="646343" y="192279"/>
                </a:cubicBezTo>
                <a:cubicBezTo>
                  <a:pt x="640046" y="195667"/>
                  <a:pt x="632930" y="197268"/>
                  <a:pt x="625777" y="196906"/>
                </a:cubicBezTo>
                <a:cubicBezTo>
                  <a:pt x="616744" y="197224"/>
                  <a:pt x="607828" y="194820"/>
                  <a:pt x="600202" y="190011"/>
                </a:cubicBezTo>
                <a:cubicBezTo>
                  <a:pt x="594128" y="186182"/>
                  <a:pt x="590117" y="179844"/>
                  <a:pt x="589285" y="172757"/>
                </a:cubicBezTo>
                <a:lnTo>
                  <a:pt x="556319" y="172757"/>
                </a:lnTo>
                <a:lnTo>
                  <a:pt x="556319" y="222405"/>
                </a:lnTo>
                <a:lnTo>
                  <a:pt x="588914" y="222405"/>
                </a:lnTo>
                <a:lnTo>
                  <a:pt x="588914" y="211157"/>
                </a:lnTo>
                <a:lnTo>
                  <a:pt x="592749" y="215294"/>
                </a:lnTo>
                <a:cubicBezTo>
                  <a:pt x="599274" y="222374"/>
                  <a:pt x="611768" y="225960"/>
                  <a:pt x="629859" y="225960"/>
                </a:cubicBezTo>
                <a:cubicBezTo>
                  <a:pt x="649497" y="225960"/>
                  <a:pt x="664836" y="221209"/>
                  <a:pt x="675444" y="211831"/>
                </a:cubicBezTo>
                <a:cubicBezTo>
                  <a:pt x="685896" y="202739"/>
                  <a:pt x="691723" y="189507"/>
                  <a:pt x="691339" y="175729"/>
                </a:cubicBezTo>
                <a:cubicBezTo>
                  <a:pt x="691574" y="166228"/>
                  <a:pt x="688652" y="156913"/>
                  <a:pt x="683020" y="149220"/>
                </a:cubicBezTo>
                <a:cubicBezTo>
                  <a:pt x="677373" y="141820"/>
                  <a:pt x="669602" y="136286"/>
                  <a:pt x="660723" y="133345"/>
                </a:cubicBezTo>
                <a:cubicBezTo>
                  <a:pt x="646494" y="128943"/>
                  <a:pt x="631947" y="125614"/>
                  <a:pt x="617211" y="123384"/>
                </a:cubicBezTo>
                <a:cubicBezTo>
                  <a:pt x="604531" y="121147"/>
                  <a:pt x="596800" y="119247"/>
                  <a:pt x="593553" y="117561"/>
                </a:cubicBezTo>
                <a:cubicBezTo>
                  <a:pt x="590065" y="115990"/>
                  <a:pt x="587835" y="112532"/>
                  <a:pt x="587863" y="108735"/>
                </a:cubicBezTo>
                <a:cubicBezTo>
                  <a:pt x="587863" y="99327"/>
                  <a:pt x="595996" y="94546"/>
                  <a:pt x="612015" y="94546"/>
                </a:cubicBezTo>
                <a:cubicBezTo>
                  <a:pt x="631808" y="94546"/>
                  <a:pt x="643931" y="100093"/>
                  <a:pt x="648136" y="110942"/>
                </a:cubicBezTo>
                <a:lnTo>
                  <a:pt x="680701" y="110942"/>
                </a:lnTo>
                <a:lnTo>
                  <a:pt x="680701" y="69722"/>
                </a:lnTo>
                <a:lnTo>
                  <a:pt x="648971" y="69722"/>
                </a:lnTo>
                <a:lnTo>
                  <a:pt x="648971" y="76188"/>
                </a:lnTo>
                <a:lnTo>
                  <a:pt x="645879" y="74901"/>
                </a:lnTo>
                <a:cubicBezTo>
                  <a:pt x="633444" y="69834"/>
                  <a:pt x="620109" y="67291"/>
                  <a:pt x="606665" y="67423"/>
                </a:cubicBezTo>
                <a:cubicBezTo>
                  <a:pt x="589594" y="67423"/>
                  <a:pt x="575740" y="71775"/>
                  <a:pt x="565534" y="80295"/>
                </a:cubicBezTo>
                <a:moveTo>
                  <a:pt x="826267" y="222374"/>
                </a:moveTo>
                <a:lnTo>
                  <a:pt x="897210" y="33344"/>
                </a:lnTo>
                <a:lnTo>
                  <a:pt x="897210" y="222221"/>
                </a:lnTo>
                <a:lnTo>
                  <a:pt x="920497" y="222221"/>
                </a:lnTo>
                <a:lnTo>
                  <a:pt x="920497" y="1563"/>
                </a:lnTo>
                <a:lnTo>
                  <a:pt x="885273" y="1563"/>
                </a:lnTo>
                <a:lnTo>
                  <a:pt x="820917" y="176250"/>
                </a:lnTo>
                <a:lnTo>
                  <a:pt x="756561" y="1563"/>
                </a:lnTo>
                <a:lnTo>
                  <a:pt x="721306" y="1563"/>
                </a:lnTo>
                <a:lnTo>
                  <a:pt x="721306" y="222221"/>
                </a:lnTo>
                <a:lnTo>
                  <a:pt x="744624" y="222221"/>
                </a:lnTo>
                <a:lnTo>
                  <a:pt x="744624" y="33191"/>
                </a:lnTo>
                <a:lnTo>
                  <a:pt x="815567" y="222221"/>
                </a:lnTo>
                <a:close/>
                <a:moveTo>
                  <a:pt x="1013490" y="68864"/>
                </a:moveTo>
                <a:cubicBezTo>
                  <a:pt x="1048714" y="68864"/>
                  <a:pt x="1081897" y="89918"/>
                  <a:pt x="1081897" y="143887"/>
                </a:cubicBezTo>
                <a:lnTo>
                  <a:pt x="1081897" y="151671"/>
                </a:lnTo>
                <a:lnTo>
                  <a:pt x="967195" y="151671"/>
                </a:lnTo>
                <a:cubicBezTo>
                  <a:pt x="968339" y="186027"/>
                  <a:pt x="984946" y="205058"/>
                  <a:pt x="1016088" y="205058"/>
                </a:cubicBezTo>
                <a:cubicBezTo>
                  <a:pt x="1039684" y="205058"/>
                  <a:pt x="1053384" y="196416"/>
                  <a:pt x="1056569" y="178794"/>
                </a:cubicBezTo>
                <a:lnTo>
                  <a:pt x="1080753" y="178794"/>
                </a:lnTo>
                <a:cubicBezTo>
                  <a:pt x="1075496" y="209104"/>
                  <a:pt x="1050168" y="224979"/>
                  <a:pt x="1015810" y="224979"/>
                </a:cubicBezTo>
                <a:cubicBezTo>
                  <a:pt x="972699" y="224979"/>
                  <a:pt x="942145" y="194976"/>
                  <a:pt x="942145" y="148362"/>
                </a:cubicBezTo>
                <a:lnTo>
                  <a:pt x="942145" y="146032"/>
                </a:lnTo>
                <a:cubicBezTo>
                  <a:pt x="942145" y="100461"/>
                  <a:pt x="971555" y="68710"/>
                  <a:pt x="1013490" y="68710"/>
                </a:cubicBezTo>
                <a:moveTo>
                  <a:pt x="1057157" y="132180"/>
                </a:moveTo>
                <a:cubicBezTo>
                  <a:pt x="1054838" y="101012"/>
                  <a:pt x="1038602" y="88631"/>
                  <a:pt x="1013490" y="88631"/>
                </a:cubicBezTo>
                <a:cubicBezTo>
                  <a:pt x="988379" y="88631"/>
                  <a:pt x="972143" y="105364"/>
                  <a:pt x="967968" y="132180"/>
                </a:cubicBezTo>
                <a:close/>
                <a:moveTo>
                  <a:pt x="1222856" y="1563"/>
                </a:moveTo>
                <a:lnTo>
                  <a:pt x="1247194" y="1563"/>
                </a:lnTo>
                <a:lnTo>
                  <a:pt x="1247194" y="222221"/>
                </a:lnTo>
                <a:lnTo>
                  <a:pt x="1222856" y="222221"/>
                </a:lnTo>
                <a:lnTo>
                  <a:pt x="1222856" y="196140"/>
                </a:lnTo>
                <a:cubicBezTo>
                  <a:pt x="1214135" y="210851"/>
                  <a:pt x="1192858" y="224703"/>
                  <a:pt x="1170746" y="224703"/>
                </a:cubicBezTo>
                <a:cubicBezTo>
                  <a:pt x="1130852" y="224703"/>
                  <a:pt x="1101999" y="196692"/>
                  <a:pt x="1101999" y="149679"/>
                </a:cubicBezTo>
                <a:lnTo>
                  <a:pt x="1101999" y="147350"/>
                </a:lnTo>
                <a:cubicBezTo>
                  <a:pt x="1101999" y="101196"/>
                  <a:pt x="1131131" y="68588"/>
                  <a:pt x="1173128" y="68588"/>
                </a:cubicBezTo>
                <a:cubicBezTo>
                  <a:pt x="1198456" y="68588"/>
                  <a:pt x="1214197" y="80847"/>
                  <a:pt x="1222918" y="95434"/>
                </a:cubicBezTo>
                <a:close/>
                <a:moveTo>
                  <a:pt x="1223722" y="145603"/>
                </a:moveTo>
                <a:cubicBezTo>
                  <a:pt x="1223722" y="106927"/>
                  <a:pt x="1205166" y="88753"/>
                  <a:pt x="1175385" y="88753"/>
                </a:cubicBezTo>
                <a:cubicBezTo>
                  <a:pt x="1145109" y="88753"/>
                  <a:pt x="1127049" y="109808"/>
                  <a:pt x="1127049" y="146462"/>
                </a:cubicBezTo>
                <a:lnTo>
                  <a:pt x="1127049" y="148760"/>
                </a:lnTo>
                <a:cubicBezTo>
                  <a:pt x="1127049" y="186854"/>
                  <a:pt x="1147738" y="205028"/>
                  <a:pt x="1173437" y="205028"/>
                </a:cubicBezTo>
                <a:cubicBezTo>
                  <a:pt x="1201672" y="205028"/>
                  <a:pt x="1223784" y="186640"/>
                  <a:pt x="1223784" y="147902"/>
                </a:cubicBezTo>
                <a:close/>
                <a:moveTo>
                  <a:pt x="1276573" y="222221"/>
                </a:moveTo>
                <a:lnTo>
                  <a:pt x="1300726" y="222221"/>
                </a:lnTo>
                <a:lnTo>
                  <a:pt x="1300726" y="72572"/>
                </a:lnTo>
                <a:lnTo>
                  <a:pt x="1276573" y="72572"/>
                </a:lnTo>
                <a:close/>
                <a:moveTo>
                  <a:pt x="1288665" y="21269"/>
                </a:moveTo>
                <a:cubicBezTo>
                  <a:pt x="1297513" y="21286"/>
                  <a:pt x="1304672" y="28407"/>
                  <a:pt x="1304654" y="37175"/>
                </a:cubicBezTo>
                <a:cubicBezTo>
                  <a:pt x="1304635" y="45942"/>
                  <a:pt x="1297451" y="53036"/>
                  <a:pt x="1288603" y="53019"/>
                </a:cubicBezTo>
                <a:cubicBezTo>
                  <a:pt x="1279756" y="53002"/>
                  <a:pt x="1272596" y="45881"/>
                  <a:pt x="1272615" y="37113"/>
                </a:cubicBezTo>
                <a:cubicBezTo>
                  <a:pt x="1272698" y="28374"/>
                  <a:pt x="1279845" y="21319"/>
                  <a:pt x="1288665" y="21269"/>
                </a:cubicBezTo>
                <a:moveTo>
                  <a:pt x="1398760" y="204905"/>
                </a:moveTo>
                <a:cubicBezTo>
                  <a:pt x="1369350" y="204905"/>
                  <a:pt x="1348970" y="185291"/>
                  <a:pt x="1348970" y="148362"/>
                </a:cubicBezTo>
                <a:lnTo>
                  <a:pt x="1348970" y="146032"/>
                </a:lnTo>
                <a:cubicBezTo>
                  <a:pt x="1348970" y="110543"/>
                  <a:pt x="1370216" y="88631"/>
                  <a:pt x="1397894" y="88631"/>
                </a:cubicBezTo>
                <a:cubicBezTo>
                  <a:pt x="1418861" y="88631"/>
                  <a:pt x="1436304" y="97580"/>
                  <a:pt x="1440107" y="121515"/>
                </a:cubicBezTo>
                <a:lnTo>
                  <a:pt x="1463982" y="121515"/>
                </a:lnTo>
                <a:cubicBezTo>
                  <a:pt x="1459312" y="83145"/>
                  <a:pt x="1429624" y="68710"/>
                  <a:pt x="1397832" y="68710"/>
                </a:cubicBezTo>
                <a:cubicBezTo>
                  <a:pt x="1357041" y="68710"/>
                  <a:pt x="1323858" y="99878"/>
                  <a:pt x="1323858" y="146032"/>
                </a:cubicBezTo>
                <a:lnTo>
                  <a:pt x="1323858" y="148362"/>
                </a:lnTo>
                <a:cubicBezTo>
                  <a:pt x="1323858" y="195098"/>
                  <a:pt x="1355897" y="224979"/>
                  <a:pt x="1398389" y="224979"/>
                </a:cubicBezTo>
                <a:cubicBezTo>
                  <a:pt x="1435097" y="224979"/>
                  <a:pt x="1461601" y="200737"/>
                  <a:pt x="1464786" y="168129"/>
                </a:cubicBezTo>
                <a:lnTo>
                  <a:pt x="1442365" y="168129"/>
                </a:lnTo>
                <a:cubicBezTo>
                  <a:pt x="1439767" y="192646"/>
                  <a:pt x="1420253" y="204905"/>
                  <a:pt x="1398698" y="204905"/>
                </a:cubicBezTo>
                <a:moveTo>
                  <a:pt x="1500103" y="21269"/>
                </a:moveTo>
                <a:cubicBezTo>
                  <a:pt x="1491255" y="21252"/>
                  <a:pt x="1484071" y="28346"/>
                  <a:pt x="1484052" y="37113"/>
                </a:cubicBezTo>
                <a:cubicBezTo>
                  <a:pt x="1484037" y="45881"/>
                  <a:pt x="1491193" y="53002"/>
                  <a:pt x="1500041" y="53019"/>
                </a:cubicBezTo>
                <a:cubicBezTo>
                  <a:pt x="1508889" y="53036"/>
                  <a:pt x="1516073" y="45942"/>
                  <a:pt x="1516091" y="37175"/>
                </a:cubicBezTo>
                <a:cubicBezTo>
                  <a:pt x="1516091" y="37154"/>
                  <a:pt x="1516091" y="37134"/>
                  <a:pt x="1516091" y="37113"/>
                </a:cubicBezTo>
                <a:cubicBezTo>
                  <a:pt x="1516008" y="28397"/>
                  <a:pt x="1508898" y="21352"/>
                  <a:pt x="1500103" y="21269"/>
                </a:cubicBezTo>
                <a:moveTo>
                  <a:pt x="1488042" y="72572"/>
                </a:moveTo>
                <a:lnTo>
                  <a:pt x="1512257" y="72572"/>
                </a:lnTo>
                <a:lnTo>
                  <a:pt x="1512257" y="222221"/>
                </a:lnTo>
                <a:lnTo>
                  <a:pt x="1488073" y="222221"/>
                </a:lnTo>
                <a:close/>
                <a:moveTo>
                  <a:pt x="1614682" y="68710"/>
                </a:moveTo>
                <a:cubicBezTo>
                  <a:pt x="1589632" y="68710"/>
                  <a:pt x="1572747" y="80969"/>
                  <a:pt x="1565758" y="95251"/>
                </a:cubicBezTo>
                <a:lnTo>
                  <a:pt x="1565758" y="72572"/>
                </a:lnTo>
                <a:lnTo>
                  <a:pt x="1541605" y="72572"/>
                </a:lnTo>
                <a:lnTo>
                  <a:pt x="1541605" y="222221"/>
                </a:lnTo>
                <a:lnTo>
                  <a:pt x="1565758" y="222221"/>
                </a:lnTo>
                <a:lnTo>
                  <a:pt x="1565758" y="130740"/>
                </a:lnTo>
                <a:cubicBezTo>
                  <a:pt x="1565758" y="103617"/>
                  <a:pt x="1585859" y="89489"/>
                  <a:pt x="1608280" y="89489"/>
                </a:cubicBezTo>
                <a:cubicBezTo>
                  <a:pt x="1632742" y="89489"/>
                  <a:pt x="1644092" y="101319"/>
                  <a:pt x="1644092" y="127859"/>
                </a:cubicBezTo>
                <a:lnTo>
                  <a:pt x="1644092" y="222221"/>
                </a:lnTo>
                <a:lnTo>
                  <a:pt x="1668245" y="222221"/>
                </a:lnTo>
                <a:lnTo>
                  <a:pt x="1668245" y="129606"/>
                </a:lnTo>
                <a:cubicBezTo>
                  <a:pt x="1668245" y="85750"/>
                  <a:pt x="1646133" y="68710"/>
                  <a:pt x="1614682" y="68710"/>
                </a:cubicBezTo>
                <a:moveTo>
                  <a:pt x="1829676" y="151457"/>
                </a:moveTo>
                <a:lnTo>
                  <a:pt x="1714942" y="151457"/>
                </a:lnTo>
                <a:cubicBezTo>
                  <a:pt x="1716117" y="185812"/>
                  <a:pt x="1732693" y="204844"/>
                  <a:pt x="1763866" y="204844"/>
                </a:cubicBezTo>
                <a:cubicBezTo>
                  <a:pt x="1787462" y="204844"/>
                  <a:pt x="1800977" y="196201"/>
                  <a:pt x="1804348" y="178579"/>
                </a:cubicBezTo>
                <a:lnTo>
                  <a:pt x="1828501" y="178579"/>
                </a:lnTo>
                <a:cubicBezTo>
                  <a:pt x="1823274" y="208889"/>
                  <a:pt x="1797946" y="224764"/>
                  <a:pt x="1763557" y="224764"/>
                </a:cubicBezTo>
                <a:cubicBezTo>
                  <a:pt x="1720447" y="224764"/>
                  <a:pt x="1689862" y="194761"/>
                  <a:pt x="1689862" y="148147"/>
                </a:cubicBezTo>
                <a:lnTo>
                  <a:pt x="1689862" y="145818"/>
                </a:lnTo>
                <a:cubicBezTo>
                  <a:pt x="1689862" y="100246"/>
                  <a:pt x="1719272" y="68496"/>
                  <a:pt x="1761207" y="68496"/>
                </a:cubicBezTo>
                <a:cubicBezTo>
                  <a:pt x="1796462" y="68496"/>
                  <a:pt x="1829645" y="89550"/>
                  <a:pt x="1829645" y="143519"/>
                </a:cubicBezTo>
                <a:close/>
                <a:moveTo>
                  <a:pt x="1804935" y="132119"/>
                </a:moveTo>
                <a:cubicBezTo>
                  <a:pt x="1802585" y="100951"/>
                  <a:pt x="1786380" y="88570"/>
                  <a:pt x="1761238" y="88570"/>
                </a:cubicBezTo>
                <a:cubicBezTo>
                  <a:pt x="1736095" y="88570"/>
                  <a:pt x="1719890" y="105303"/>
                  <a:pt x="1715808" y="132119"/>
                </a:cubicBezTo>
                <a:close/>
              </a:path>
            </a:pathLst>
          </a:custGeom>
          <a:solidFill>
            <a:srgbClr val="FFFFFF"/>
          </a:solidFill>
          <a:ln w="3089" cap="flat">
            <a:noFill/>
            <a:prstDash val="solid"/>
            <a:miter/>
          </a:ln>
        </p:spPr>
        <p:txBody>
          <a:bodyPr rtlCol="0" anchor="ctr"/>
          <a:lstStyle/>
          <a:p>
            <a:endParaRPr lang="en-US"/>
          </a:p>
        </p:txBody>
      </p:sp>
      <p:sp>
        <p:nvSpPr>
          <p:cNvPr id="7" name="Title 9">
            <a:extLst>
              <a:ext uri="{FF2B5EF4-FFF2-40B4-BE49-F238E27FC236}">
                <a16:creationId xmlns:a16="http://schemas.microsoft.com/office/drawing/2014/main" id="{CB8B2CBF-33A5-2045-8850-DC1256F5B835}"/>
              </a:ext>
            </a:extLst>
          </p:cNvPr>
          <p:cNvSpPr>
            <a:spLocks noGrp="1"/>
          </p:cNvSpPr>
          <p:nvPr>
            <p:ph type="title"/>
          </p:nvPr>
        </p:nvSpPr>
        <p:spPr>
          <a:xfrm>
            <a:off x="8240712" y="2579483"/>
            <a:ext cx="3486149" cy="1693464"/>
          </a:xfrm>
        </p:spPr>
        <p:txBody>
          <a:bodyPr tIns="0" rIns="0" bIns="0" anchor="ctr" anchorCtr="0"/>
          <a:lstStyle>
            <a:lvl1pPr>
              <a:lnSpc>
                <a:spcPct val="92000"/>
              </a:lnSpc>
              <a:defRPr sz="4400" b="0">
                <a:solidFill>
                  <a:schemeClr val="bg1"/>
                </a:solidFill>
              </a:defRPr>
            </a:lvl1pPr>
          </a:lstStyle>
          <a:p>
            <a:r>
              <a:rPr lang="en-US"/>
              <a:t>Click to edit Master title style</a:t>
            </a:r>
          </a:p>
        </p:txBody>
      </p:sp>
      <p:sp>
        <p:nvSpPr>
          <p:cNvPr id="8" name="Text Placeholder 15">
            <a:extLst>
              <a:ext uri="{FF2B5EF4-FFF2-40B4-BE49-F238E27FC236}">
                <a16:creationId xmlns:a16="http://schemas.microsoft.com/office/drawing/2014/main" id="{CCA19DE8-1AFB-114F-AF92-C355DCABAC50}"/>
              </a:ext>
            </a:extLst>
          </p:cNvPr>
          <p:cNvSpPr>
            <a:spLocks noGrp="1"/>
          </p:cNvSpPr>
          <p:nvPr>
            <p:ph type="body" sz="quarter" idx="19"/>
          </p:nvPr>
        </p:nvSpPr>
        <p:spPr>
          <a:xfrm>
            <a:off x="8237533" y="4272947"/>
            <a:ext cx="3489327" cy="1873853"/>
          </a:xfrm>
        </p:spPr>
        <p:txBody>
          <a:bodyPr tIns="0" bIns="91440" anchor="b" anchorCtr="0"/>
          <a:lstStyle>
            <a:lvl1pPr>
              <a:spcAft>
                <a:spcPts val="0"/>
              </a:spcAft>
              <a:buFontTx/>
              <a:buNone/>
              <a:defRPr sz="1200" b="0" i="0" cap="none" baseline="0">
                <a:solidFill>
                  <a:schemeClr val="bg1"/>
                </a:solidFill>
                <a:latin typeface="+mn-lt"/>
                <a:ea typeface="Roboto" panose="02000000000000000000" pitchFamily="2" charset="0"/>
                <a:cs typeface="Verdana" panose="020B0604030504040204" pitchFamily="34" charset="0"/>
              </a:defRPr>
            </a:lvl1pPr>
            <a:lvl2pPr>
              <a:spcAft>
                <a:spcPts val="0"/>
              </a:spcAft>
              <a:buFontTx/>
              <a:buNone/>
              <a:defRPr sz="1200" b="1" i="0" cap="none" baseline="0">
                <a:solidFill>
                  <a:schemeClr val="bg1"/>
                </a:solidFill>
                <a:latin typeface="+mn-lt"/>
                <a:ea typeface="Roboto" panose="02000000000000000000" pitchFamily="2" charset="0"/>
                <a:cs typeface="Verdana" panose="020B0604030504040204" pitchFamily="34" charset="0"/>
              </a:defRPr>
            </a:lvl2pPr>
            <a:lvl3pPr marL="0" indent="0">
              <a:spcAft>
                <a:spcPts val="0"/>
              </a:spcAft>
              <a:buFontTx/>
              <a:buNone/>
              <a:defRPr sz="1200" b="0" i="0" cap="none" baseline="0">
                <a:solidFill>
                  <a:schemeClr val="bg1"/>
                </a:solidFill>
                <a:latin typeface="+mn-lt"/>
                <a:ea typeface="Roboto" panose="02000000000000000000" pitchFamily="2" charset="0"/>
                <a:cs typeface="Verdana" panose="020B0604030504040204" pitchFamily="34" charset="0"/>
              </a:defRPr>
            </a:lvl3pPr>
            <a:lvl4pPr marL="0" indent="0">
              <a:spcAft>
                <a:spcPts val="0"/>
              </a:spcAft>
              <a:buFontTx/>
              <a:buNone/>
              <a:defRPr sz="1200" b="0" i="0" cap="none" baseline="0">
                <a:solidFill>
                  <a:schemeClr val="bg1"/>
                </a:solidFill>
                <a:latin typeface="+mn-lt"/>
                <a:ea typeface="Roboto" panose="02000000000000000000" pitchFamily="2" charset="0"/>
                <a:cs typeface="Verdana" panose="020B0604030504040204" pitchFamily="34" charset="0"/>
              </a:defRPr>
            </a:lvl4pPr>
            <a:lvl5pPr marL="0" indent="0">
              <a:spcAft>
                <a:spcPts val="0"/>
              </a:spcAft>
              <a:buFontTx/>
              <a:buNone/>
              <a:defRPr sz="1200" b="0" i="0" cap="none" baseline="0">
                <a:solidFill>
                  <a:schemeClr val="bg1"/>
                </a:solidFill>
                <a:latin typeface="+mn-lt"/>
                <a:ea typeface="Roboto" panose="02000000000000000000" pitchFamily="2" charset="0"/>
                <a:cs typeface="Verdana" panose="020B0604030504040204" pitchFamily="34" charset="0"/>
              </a:defRPr>
            </a:lvl5pPr>
            <a:lvl6pPr marL="0" indent="0">
              <a:spcAft>
                <a:spcPts val="0"/>
              </a:spcAft>
              <a:buFontTx/>
              <a:buNone/>
              <a:defRPr sz="1200" b="0" i="0" cap="none" baseline="0">
                <a:solidFill>
                  <a:schemeClr val="bg1"/>
                </a:solidFill>
                <a:latin typeface="+mn-lt"/>
                <a:ea typeface="Roboto" panose="02000000000000000000" pitchFamily="2" charset="0"/>
                <a:cs typeface="Verdana" panose="020B0604030504040204" pitchFamily="34" charset="0"/>
              </a:defRPr>
            </a:lvl6pPr>
            <a:lvl7pPr marL="0" indent="0">
              <a:spcAft>
                <a:spcPts val="0"/>
              </a:spcAft>
              <a:buFontTx/>
              <a:buNone/>
              <a:defRPr sz="1200" b="0" i="0" cap="none" baseline="0">
                <a:solidFill>
                  <a:schemeClr val="bg1"/>
                </a:solidFill>
                <a:latin typeface="+mn-lt"/>
                <a:ea typeface="Roboto" panose="02000000000000000000" pitchFamily="2" charset="0"/>
                <a:cs typeface="Verdana" panose="020B0604030504040204" pitchFamily="34" charset="0"/>
              </a:defRPr>
            </a:lvl7pPr>
            <a:lvl8pPr marL="0" indent="0">
              <a:spcAft>
                <a:spcPts val="0"/>
              </a:spcAft>
              <a:buFontTx/>
              <a:buNone/>
              <a:defRPr sz="1200" b="0" i="0" cap="none" baseline="0">
                <a:solidFill>
                  <a:schemeClr val="bg1"/>
                </a:solidFill>
                <a:latin typeface="+mn-lt"/>
                <a:ea typeface="Roboto" panose="02000000000000000000" pitchFamily="2" charset="0"/>
                <a:cs typeface="Verdana" panose="020B0604030504040204" pitchFamily="34" charset="0"/>
              </a:defRPr>
            </a:lvl8pPr>
            <a:lvl9pPr marL="0" indent="0">
              <a:spcAft>
                <a:spcPts val="0"/>
              </a:spcAft>
              <a:buFontTx/>
              <a:buNone/>
              <a:defRPr sz="1200" b="0" i="0" cap="none" baseline="0">
                <a:solidFill>
                  <a:schemeClr val="bg1"/>
                </a:solidFill>
                <a:latin typeface="+mn-lt"/>
                <a:ea typeface="Roboto" panose="02000000000000000000" pitchFamily="2" charset="0"/>
                <a:cs typeface="Verdana" panose="020B0604030504040204" pitchFamily="34" charset="0"/>
              </a:defRPr>
            </a:lvl9pPr>
          </a:lstStyle>
          <a:p>
            <a:pPr lvl="0"/>
            <a:r>
              <a:rPr lang="en-US"/>
              <a:t>Click to edit Master text styles</a:t>
            </a:r>
          </a:p>
        </p:txBody>
      </p:sp>
      <p:sp>
        <p:nvSpPr>
          <p:cNvPr id="2" name="TextBox 1">
            <a:extLst>
              <a:ext uri="{FF2B5EF4-FFF2-40B4-BE49-F238E27FC236}">
                <a16:creationId xmlns:a16="http://schemas.microsoft.com/office/drawing/2014/main" id="{EFA81589-6DD6-614A-8FDE-B20F17C2DF5C}"/>
              </a:ext>
            </a:extLst>
          </p:cNvPr>
          <p:cNvSpPr txBox="1"/>
          <p:nvPr/>
        </p:nvSpPr>
        <p:spPr>
          <a:xfrm>
            <a:off x="8240712" y="6146800"/>
            <a:ext cx="3489326" cy="249238"/>
          </a:xfrm>
          <a:prstGeom prst="rect">
            <a:avLst/>
          </a:prstGeom>
          <a:noFill/>
        </p:spPr>
        <p:txBody>
          <a:bodyPr wrap="square" lIns="0" tIns="0" rIns="0" bIns="0" rtlCol="0" anchor="b" anchorCtr="0">
            <a:normAutofit/>
          </a:bodyPr>
          <a:lstStyle/>
          <a:p>
            <a:pPr marL="0" indent="-3657600" algn="l">
              <a:spcAft>
                <a:spcPts val="600"/>
              </a:spcAft>
            </a:pPr>
            <a:r>
              <a:rPr lang="en-US" sz="1200" b="0" i="0">
                <a:solidFill>
                  <a:schemeClr val="bg1"/>
                </a:solidFill>
                <a:latin typeface="+mn-lt"/>
                <a:ea typeface="Roboto" panose="02000000000000000000" pitchFamily="2" charset="0"/>
                <a:cs typeface="Times New Roman" panose="02020603050405020304" pitchFamily="18" charset="0"/>
              </a:rPr>
              <a:t>tuftsmedicine.org</a:t>
            </a:r>
          </a:p>
        </p:txBody>
      </p:sp>
      <p:pic>
        <p:nvPicPr>
          <p:cNvPr id="4" name="Graphic 3">
            <a:extLst>
              <a:ext uri="{FF2B5EF4-FFF2-40B4-BE49-F238E27FC236}">
                <a16:creationId xmlns:a16="http://schemas.microsoft.com/office/drawing/2014/main" id="{1FBF463B-E2A1-2096-E3B0-5BDF7818E3D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69318" y="4151874"/>
            <a:ext cx="1783067" cy="242145"/>
          </a:xfrm>
          <a:prstGeom prst="rect">
            <a:avLst/>
          </a:prstGeom>
        </p:spPr>
      </p:pic>
    </p:spTree>
    <p:extLst>
      <p:ext uri="{BB962C8B-B14F-4D97-AF65-F5344CB8AC3E}">
        <p14:creationId xmlns:p14="http://schemas.microsoft.com/office/powerpoint/2010/main" val="2179140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ver_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Picture 5">
            <a:extLst>
              <a:ext uri="{FF2B5EF4-FFF2-40B4-BE49-F238E27FC236}">
                <a16:creationId xmlns:a16="http://schemas.microsoft.com/office/drawing/2014/main" id="{E2AC9DFC-B123-C64D-B8F7-8506D374D6BF}"/>
              </a:ext>
            </a:extLst>
          </p:cNvPr>
          <p:cNvSpPr/>
          <p:nvPr/>
        </p:nvSpPr>
        <p:spPr>
          <a:xfrm>
            <a:off x="465137" y="5940425"/>
            <a:ext cx="455612" cy="455612"/>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a:p>
        </p:txBody>
      </p:sp>
      <p:sp>
        <p:nvSpPr>
          <p:cNvPr id="5" name="Picture Placeholder 4">
            <a:extLst>
              <a:ext uri="{FF2B5EF4-FFF2-40B4-BE49-F238E27FC236}">
                <a16:creationId xmlns:a16="http://schemas.microsoft.com/office/drawing/2014/main" id="{1817C46F-3655-7A4B-A690-3F3D25D3D87B}"/>
              </a:ext>
            </a:extLst>
          </p:cNvPr>
          <p:cNvSpPr>
            <a:spLocks noGrp="1"/>
          </p:cNvSpPr>
          <p:nvPr>
            <p:ph type="pic" sz="quarter" idx="23"/>
          </p:nvPr>
        </p:nvSpPr>
        <p:spPr>
          <a:xfrm>
            <a:off x="2784475" y="0"/>
            <a:ext cx="9407525" cy="3888314"/>
          </a:xfrm>
          <a:solidFill>
            <a:schemeClr val="bg1">
              <a:lumMod val="75000"/>
            </a:schemeClr>
          </a:solidFill>
        </p:spPr>
        <p:txBody>
          <a:bodyPr tIns="2286000"/>
          <a:lstStyle>
            <a:lvl1pPr algn="ctr">
              <a:defRPr/>
            </a:lvl1pPr>
          </a:lstStyle>
          <a:p>
            <a:r>
              <a:rPr lang="en-US"/>
              <a:t>Click icon to add picture</a:t>
            </a:r>
          </a:p>
        </p:txBody>
      </p:sp>
      <p:sp>
        <p:nvSpPr>
          <p:cNvPr id="8" name="Title 9">
            <a:extLst>
              <a:ext uri="{FF2B5EF4-FFF2-40B4-BE49-F238E27FC236}">
                <a16:creationId xmlns:a16="http://schemas.microsoft.com/office/drawing/2014/main" id="{260A84BF-45C6-474B-9B30-EC7858D44D4B}"/>
              </a:ext>
            </a:extLst>
          </p:cNvPr>
          <p:cNvSpPr>
            <a:spLocks noGrp="1"/>
          </p:cNvSpPr>
          <p:nvPr>
            <p:ph type="title"/>
          </p:nvPr>
        </p:nvSpPr>
        <p:spPr>
          <a:xfrm>
            <a:off x="3244850" y="4328299"/>
            <a:ext cx="8485188" cy="1272195"/>
          </a:xfrm>
        </p:spPr>
        <p:txBody>
          <a:bodyPr tIns="0" rIns="0" bIns="0" anchor="t" anchorCtr="0"/>
          <a:lstStyle>
            <a:lvl1pPr>
              <a:lnSpc>
                <a:spcPct val="92000"/>
              </a:lnSpc>
              <a:defRPr sz="4400" b="0">
                <a:solidFill>
                  <a:schemeClr val="accent1"/>
                </a:solidFill>
              </a:defRPr>
            </a:lvl1pPr>
          </a:lstStyle>
          <a:p>
            <a:r>
              <a:rPr lang="en-US"/>
              <a:t>Click to edit Master title style</a:t>
            </a:r>
          </a:p>
        </p:txBody>
      </p:sp>
      <p:sp>
        <p:nvSpPr>
          <p:cNvPr id="12" name="Text Placeholder 15">
            <a:extLst>
              <a:ext uri="{FF2B5EF4-FFF2-40B4-BE49-F238E27FC236}">
                <a16:creationId xmlns:a16="http://schemas.microsoft.com/office/drawing/2014/main" id="{8C34D369-B324-1B44-963A-84A57923447B}"/>
              </a:ext>
            </a:extLst>
          </p:cNvPr>
          <p:cNvSpPr>
            <a:spLocks noGrp="1"/>
          </p:cNvSpPr>
          <p:nvPr>
            <p:ph type="body" sz="quarter" idx="19" hasCustomPrompt="1"/>
          </p:nvPr>
        </p:nvSpPr>
        <p:spPr>
          <a:xfrm>
            <a:off x="3244850" y="5600494"/>
            <a:ext cx="8485188" cy="592504"/>
          </a:xfrm>
        </p:spPr>
        <p:txBody>
          <a:bodyPr tIns="91440" bIns="0" anchor="t" anchorCtr="0"/>
          <a:lstStyle>
            <a:lvl1pPr>
              <a:spcAft>
                <a:spcPts val="0"/>
              </a:spcAft>
              <a:buFontTx/>
              <a:buNone/>
              <a:defRPr sz="1600" b="0" i="0" cap="none" baseline="0">
                <a:solidFill>
                  <a:schemeClr val="tx1"/>
                </a:solidFill>
                <a:latin typeface="+mn-lt"/>
                <a:ea typeface="Roboto" panose="02000000000000000000" pitchFamily="2" charset="0"/>
                <a:cs typeface="Verdana" panose="020B0604030504040204" pitchFamily="34" charset="0"/>
              </a:defRPr>
            </a:lvl1pPr>
            <a:lvl2pPr>
              <a:spcAft>
                <a:spcPts val="0"/>
              </a:spcAft>
              <a:buFontTx/>
              <a:buNone/>
              <a:defRPr sz="1600" b="0" i="0" cap="none" baseline="0">
                <a:solidFill>
                  <a:schemeClr val="tx1"/>
                </a:solidFill>
                <a:latin typeface="+mn-lt"/>
                <a:ea typeface="Roboto" panose="02000000000000000000" pitchFamily="2" charset="0"/>
                <a:cs typeface="Verdana" panose="020B0604030504040204" pitchFamily="34" charset="0"/>
              </a:defRPr>
            </a:lvl2pPr>
            <a:lvl3pPr marL="0" indent="0">
              <a:spcAft>
                <a:spcPts val="0"/>
              </a:spcAft>
              <a:buFontTx/>
              <a:buNone/>
              <a:defRPr sz="1600" b="0" i="0" cap="none" baseline="0">
                <a:solidFill>
                  <a:schemeClr val="tx1"/>
                </a:solidFill>
                <a:latin typeface="+mn-lt"/>
                <a:ea typeface="Roboto" panose="02000000000000000000" pitchFamily="2" charset="0"/>
                <a:cs typeface="Verdana" panose="020B0604030504040204" pitchFamily="34" charset="0"/>
              </a:defRPr>
            </a:lvl3pPr>
            <a:lvl4pPr marL="0" indent="0">
              <a:spcAft>
                <a:spcPts val="0"/>
              </a:spcAft>
              <a:buFontTx/>
              <a:buNone/>
              <a:defRPr sz="1600" b="0" i="0" cap="none" baseline="0">
                <a:solidFill>
                  <a:schemeClr val="tx1"/>
                </a:solidFill>
                <a:latin typeface="+mn-lt"/>
                <a:ea typeface="Roboto" panose="02000000000000000000" pitchFamily="2" charset="0"/>
                <a:cs typeface="Verdana" panose="020B0604030504040204" pitchFamily="34" charset="0"/>
              </a:defRPr>
            </a:lvl4pPr>
            <a:lvl5pPr marL="0" indent="0">
              <a:spcAft>
                <a:spcPts val="0"/>
              </a:spcAft>
              <a:buFontTx/>
              <a:buNone/>
              <a:defRPr sz="1600" b="0" i="0" cap="none" baseline="0">
                <a:solidFill>
                  <a:schemeClr val="tx1"/>
                </a:solidFill>
                <a:latin typeface="+mn-lt"/>
                <a:ea typeface="Roboto" panose="02000000000000000000" pitchFamily="2" charset="0"/>
                <a:cs typeface="Verdana" panose="020B0604030504040204" pitchFamily="34" charset="0"/>
              </a:defRPr>
            </a:lvl5pPr>
            <a:lvl6pPr marL="0" indent="0">
              <a:spcAft>
                <a:spcPts val="0"/>
              </a:spcAft>
              <a:buFontTx/>
              <a:buNone/>
              <a:defRPr sz="1600" b="0" i="0" cap="none" baseline="0">
                <a:solidFill>
                  <a:schemeClr val="tx1"/>
                </a:solidFill>
                <a:latin typeface="+mn-lt"/>
                <a:ea typeface="Roboto" panose="02000000000000000000" pitchFamily="2" charset="0"/>
                <a:cs typeface="Verdana" panose="020B0604030504040204" pitchFamily="34" charset="0"/>
              </a:defRPr>
            </a:lvl6pPr>
            <a:lvl7pPr marL="0" indent="0">
              <a:spcAft>
                <a:spcPts val="0"/>
              </a:spcAft>
              <a:buFontTx/>
              <a:buNone/>
              <a:defRPr sz="1600" b="0" i="0" cap="none" baseline="0">
                <a:solidFill>
                  <a:schemeClr val="tx1"/>
                </a:solidFill>
                <a:latin typeface="+mn-lt"/>
                <a:ea typeface="Roboto" panose="02000000000000000000" pitchFamily="2" charset="0"/>
                <a:cs typeface="Verdana" panose="020B0604030504040204" pitchFamily="34" charset="0"/>
              </a:defRPr>
            </a:lvl7pPr>
            <a:lvl8pPr marL="0" indent="0">
              <a:spcAft>
                <a:spcPts val="0"/>
              </a:spcAft>
              <a:buFontTx/>
              <a:buNone/>
              <a:defRPr sz="1600" b="0" i="0" cap="none" baseline="0">
                <a:solidFill>
                  <a:schemeClr val="tx1"/>
                </a:solidFill>
                <a:latin typeface="+mn-lt"/>
                <a:ea typeface="Roboto" panose="02000000000000000000" pitchFamily="2" charset="0"/>
                <a:cs typeface="Verdana" panose="020B0604030504040204" pitchFamily="34" charset="0"/>
              </a:defRPr>
            </a:lvl8pPr>
            <a:lvl9pPr marL="0" indent="0">
              <a:spcAft>
                <a:spcPts val="0"/>
              </a:spcAft>
              <a:buFontTx/>
              <a:buNone/>
              <a:defRPr sz="1600" b="0" i="0" cap="none" baseline="0">
                <a:solidFill>
                  <a:schemeClr val="tx1"/>
                </a:solidFill>
                <a:latin typeface="+mn-lt"/>
                <a:ea typeface="Roboto" panose="02000000000000000000" pitchFamily="2" charset="0"/>
                <a:cs typeface="Verdana" panose="020B0604030504040204" pitchFamily="34" charset="0"/>
              </a:defRPr>
            </a:lvl9pPr>
          </a:lstStyle>
          <a:p>
            <a:pPr lvl="8"/>
            <a:r>
              <a:rPr lang="en-US"/>
              <a:t>Subhead</a:t>
            </a:r>
          </a:p>
        </p:txBody>
      </p:sp>
      <p:sp>
        <p:nvSpPr>
          <p:cNvPr id="13" name="Date Placeholder 6">
            <a:extLst>
              <a:ext uri="{FF2B5EF4-FFF2-40B4-BE49-F238E27FC236}">
                <a16:creationId xmlns:a16="http://schemas.microsoft.com/office/drawing/2014/main" id="{03F3041D-0132-AF45-9882-66CA3ABBE144}"/>
              </a:ext>
            </a:extLst>
          </p:cNvPr>
          <p:cNvSpPr>
            <a:spLocks noGrp="1"/>
          </p:cNvSpPr>
          <p:nvPr>
            <p:ph type="dt" sz="half" idx="21"/>
          </p:nvPr>
        </p:nvSpPr>
        <p:spPr>
          <a:xfrm>
            <a:off x="3244848" y="6192998"/>
            <a:ext cx="8485185" cy="329563"/>
          </a:xfrm>
          <a:prstGeom prst="rect">
            <a:avLst/>
          </a:prstGeom>
        </p:spPr>
        <p:txBody>
          <a:bodyPr lIns="0" tIns="91440" rIns="0" bIns="0" anchor="t" anchorCtr="0"/>
          <a:lstStyle>
            <a:lvl1pPr>
              <a:defRPr sz="1000">
                <a:solidFill>
                  <a:schemeClr val="tx1"/>
                </a:solidFill>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vl6pPr>
              <a:defRPr sz="1000">
                <a:solidFill>
                  <a:schemeClr val="tx1"/>
                </a:solidFill>
              </a:defRPr>
            </a:lvl6pPr>
            <a:lvl7pPr>
              <a:defRPr sz="1000">
                <a:solidFill>
                  <a:schemeClr val="tx1"/>
                </a:solidFill>
              </a:defRPr>
            </a:lvl7pPr>
            <a:lvl8pPr>
              <a:defRPr sz="1000">
                <a:solidFill>
                  <a:schemeClr val="tx1"/>
                </a:solidFill>
              </a:defRPr>
            </a:lvl8pPr>
            <a:lvl9pPr marL="0">
              <a:defRPr sz="1000">
                <a:solidFill>
                  <a:schemeClr val="tx1"/>
                </a:solidFill>
              </a:defRPr>
            </a:lvl9pPr>
          </a:lstStyle>
          <a:p>
            <a:pPr lvl="8" indent="-3200400"/>
            <a:endParaRPr lang="en-US"/>
          </a:p>
        </p:txBody>
      </p:sp>
      <p:sp>
        <p:nvSpPr>
          <p:cNvPr id="2" name="TextBox 1">
            <a:extLst>
              <a:ext uri="{FF2B5EF4-FFF2-40B4-BE49-F238E27FC236}">
                <a16:creationId xmlns:a16="http://schemas.microsoft.com/office/drawing/2014/main" id="{8E657881-20A0-5847-86EB-5574CA37A30C}"/>
              </a:ext>
            </a:extLst>
          </p:cNvPr>
          <p:cNvSpPr txBox="1"/>
          <p:nvPr/>
        </p:nvSpPr>
        <p:spPr>
          <a:xfrm>
            <a:off x="4725619" y="-285293"/>
            <a:ext cx="0" cy="0"/>
          </a:xfrm>
          <a:prstGeom prst="rect">
            <a:avLst/>
          </a:prstGeom>
          <a:noFill/>
        </p:spPr>
        <p:txBody>
          <a:bodyPr wrap="none" lIns="0" tIns="0" rIns="0" bIns="0" rtlCol="0">
            <a:normAutofit fontScale="25000" lnSpcReduction="20000"/>
          </a:bodyPr>
          <a:lstStyle/>
          <a:p>
            <a:pPr marL="0" indent="-3657600" algn="l">
              <a:spcAft>
                <a:spcPts val="600"/>
              </a:spcAft>
            </a:pPr>
            <a:endParaRPr lang="en-US" sz="1800" b="0" i="0" dirty="0">
              <a:solidFill>
                <a:schemeClr val="tx2"/>
              </a:solidFill>
              <a:latin typeface="+mn-lt"/>
              <a:ea typeface="Roboto" panose="02000000000000000000" pitchFamily="2" charset="0"/>
              <a:cs typeface="Times New Roman" panose="02020603050405020304" pitchFamily="18" charset="0"/>
            </a:endParaRPr>
          </a:p>
        </p:txBody>
      </p:sp>
      <p:sp>
        <p:nvSpPr>
          <p:cNvPr id="19" name="Picture 3">
            <a:extLst>
              <a:ext uri="{FF2B5EF4-FFF2-40B4-BE49-F238E27FC236}">
                <a16:creationId xmlns:a16="http://schemas.microsoft.com/office/drawing/2014/main" id="{26506536-1C71-B54C-9AD5-E3A37B9CD319}"/>
              </a:ext>
            </a:extLst>
          </p:cNvPr>
          <p:cNvSpPr/>
          <p:nvPr/>
        </p:nvSpPr>
        <p:spPr>
          <a:xfrm>
            <a:off x="469318" y="454025"/>
            <a:ext cx="1829675" cy="225959"/>
          </a:xfrm>
          <a:custGeom>
            <a:avLst/>
            <a:gdLst>
              <a:gd name="connsiteX0" fmla="*/ 0 w 1829675"/>
              <a:gd name="connsiteY0" fmla="*/ 1563 h 225959"/>
              <a:gd name="connsiteX1" fmla="*/ 199191 w 1829675"/>
              <a:gd name="connsiteY1" fmla="*/ 1563 h 225959"/>
              <a:gd name="connsiteX2" fmla="*/ 199191 w 1829675"/>
              <a:gd name="connsiteY2" fmla="*/ 62857 h 225959"/>
              <a:gd name="connsiteX3" fmla="*/ 167740 w 1829675"/>
              <a:gd name="connsiteY3" fmla="*/ 62857 h 225959"/>
              <a:gd name="connsiteX4" fmla="*/ 167740 w 1829675"/>
              <a:gd name="connsiteY4" fmla="*/ 36715 h 225959"/>
              <a:gd name="connsiteX5" fmla="*/ 125341 w 1829675"/>
              <a:gd name="connsiteY5" fmla="*/ 36715 h 225959"/>
              <a:gd name="connsiteX6" fmla="*/ 125341 w 1829675"/>
              <a:gd name="connsiteY6" fmla="*/ 191267 h 225959"/>
              <a:gd name="connsiteX7" fmla="*/ 159576 w 1829675"/>
              <a:gd name="connsiteY7" fmla="*/ 191267 h 225959"/>
              <a:gd name="connsiteX8" fmla="*/ 159576 w 1829675"/>
              <a:gd name="connsiteY8" fmla="*/ 222221 h 225959"/>
              <a:gd name="connsiteX9" fmla="*/ 39121 w 1829675"/>
              <a:gd name="connsiteY9" fmla="*/ 222221 h 225959"/>
              <a:gd name="connsiteX10" fmla="*/ 39121 w 1829675"/>
              <a:gd name="connsiteY10" fmla="*/ 191267 h 225959"/>
              <a:gd name="connsiteX11" fmla="*/ 73355 w 1829675"/>
              <a:gd name="connsiteY11" fmla="*/ 191267 h 225959"/>
              <a:gd name="connsiteX12" fmla="*/ 73355 w 1829675"/>
              <a:gd name="connsiteY12" fmla="*/ 36776 h 225959"/>
              <a:gd name="connsiteX13" fmla="*/ 31884 w 1829675"/>
              <a:gd name="connsiteY13" fmla="*/ 36776 h 225959"/>
              <a:gd name="connsiteX14" fmla="*/ 31884 w 1829675"/>
              <a:gd name="connsiteY14" fmla="*/ 87252 h 225959"/>
              <a:gd name="connsiteX15" fmla="*/ 0 w 1829675"/>
              <a:gd name="connsiteY15" fmla="*/ 87252 h 225959"/>
              <a:gd name="connsiteX16" fmla="*/ 0 w 1829675"/>
              <a:gd name="connsiteY16" fmla="*/ 1563 h 225959"/>
              <a:gd name="connsiteX17" fmla="*/ 262032 w 1829675"/>
              <a:gd name="connsiteY17" fmla="*/ 72572 h 225959"/>
              <a:gd name="connsiteX18" fmla="*/ 262032 w 1829675"/>
              <a:gd name="connsiteY18" fmla="*/ 101748 h 225959"/>
              <a:gd name="connsiteX19" fmla="*/ 286432 w 1829675"/>
              <a:gd name="connsiteY19" fmla="*/ 101748 h 225959"/>
              <a:gd name="connsiteX20" fmla="*/ 286432 w 1829675"/>
              <a:gd name="connsiteY20" fmla="*/ 177752 h 225959"/>
              <a:gd name="connsiteX21" fmla="*/ 284947 w 1829675"/>
              <a:gd name="connsiteY21" fmla="*/ 178825 h 225959"/>
              <a:gd name="connsiteX22" fmla="*/ 254795 w 1829675"/>
              <a:gd name="connsiteY22" fmla="*/ 190716 h 225959"/>
              <a:gd name="connsiteX23" fmla="*/ 238930 w 1829675"/>
              <a:gd name="connsiteY23" fmla="*/ 185107 h 225959"/>
              <a:gd name="connsiteX24" fmla="*/ 234477 w 1829675"/>
              <a:gd name="connsiteY24" fmla="*/ 166719 h 225959"/>
              <a:gd name="connsiteX25" fmla="*/ 234477 w 1829675"/>
              <a:gd name="connsiteY25" fmla="*/ 72572 h 225959"/>
              <a:gd name="connsiteX26" fmla="*/ 167554 w 1829675"/>
              <a:gd name="connsiteY26" fmla="*/ 72572 h 225959"/>
              <a:gd name="connsiteX27" fmla="*/ 167554 w 1829675"/>
              <a:gd name="connsiteY27" fmla="*/ 101748 h 225959"/>
              <a:gd name="connsiteX28" fmla="*/ 191305 w 1829675"/>
              <a:gd name="connsiteY28" fmla="*/ 101748 h 225959"/>
              <a:gd name="connsiteX29" fmla="*/ 191305 w 1829675"/>
              <a:gd name="connsiteY29" fmla="*/ 179621 h 225959"/>
              <a:gd name="connsiteX30" fmla="*/ 203242 w 1829675"/>
              <a:gd name="connsiteY30" fmla="*/ 213027 h 225959"/>
              <a:gd name="connsiteX31" fmla="*/ 236642 w 1829675"/>
              <a:gd name="connsiteY31" fmla="*/ 224703 h 225959"/>
              <a:gd name="connsiteX32" fmla="*/ 280742 w 1829675"/>
              <a:gd name="connsiteY32" fmla="*/ 209778 h 225959"/>
              <a:gd name="connsiteX33" fmla="*/ 286432 w 1829675"/>
              <a:gd name="connsiteY33" fmla="*/ 205886 h 225959"/>
              <a:gd name="connsiteX34" fmla="*/ 286432 w 1829675"/>
              <a:gd name="connsiteY34" fmla="*/ 222435 h 225959"/>
              <a:gd name="connsiteX35" fmla="*/ 347417 w 1829675"/>
              <a:gd name="connsiteY35" fmla="*/ 222435 h 225959"/>
              <a:gd name="connsiteX36" fmla="*/ 347417 w 1829675"/>
              <a:gd name="connsiteY36" fmla="*/ 193443 h 225959"/>
              <a:gd name="connsiteX37" fmla="*/ 329759 w 1829675"/>
              <a:gd name="connsiteY37" fmla="*/ 193443 h 225959"/>
              <a:gd name="connsiteX38" fmla="*/ 329759 w 1829675"/>
              <a:gd name="connsiteY38" fmla="*/ 72572 h 225959"/>
              <a:gd name="connsiteX39" fmla="*/ 262032 w 1829675"/>
              <a:gd name="connsiteY39" fmla="*/ 72572 h 225959"/>
              <a:gd name="connsiteX40" fmla="*/ 392290 w 1829675"/>
              <a:gd name="connsiteY40" fmla="*/ 15477 h 225959"/>
              <a:gd name="connsiteX41" fmla="*/ 392290 w 1829675"/>
              <a:gd name="connsiteY41" fmla="*/ 15477 h 225959"/>
              <a:gd name="connsiteX42" fmla="*/ 377786 w 1829675"/>
              <a:gd name="connsiteY42" fmla="*/ 54490 h 225959"/>
              <a:gd name="connsiteX43" fmla="*/ 377786 w 1829675"/>
              <a:gd name="connsiteY43" fmla="*/ 72511 h 225959"/>
              <a:gd name="connsiteX44" fmla="*/ 356509 w 1829675"/>
              <a:gd name="connsiteY44" fmla="*/ 72511 h 225959"/>
              <a:gd name="connsiteX45" fmla="*/ 356509 w 1829675"/>
              <a:gd name="connsiteY45" fmla="*/ 101686 h 225959"/>
              <a:gd name="connsiteX46" fmla="*/ 377786 w 1829675"/>
              <a:gd name="connsiteY46" fmla="*/ 101686 h 225959"/>
              <a:gd name="connsiteX47" fmla="*/ 377786 w 1829675"/>
              <a:gd name="connsiteY47" fmla="*/ 193382 h 225959"/>
              <a:gd name="connsiteX48" fmla="*/ 356478 w 1829675"/>
              <a:gd name="connsiteY48" fmla="*/ 193382 h 225959"/>
              <a:gd name="connsiteX49" fmla="*/ 356478 w 1829675"/>
              <a:gd name="connsiteY49" fmla="*/ 222374 h 225959"/>
              <a:gd name="connsiteX50" fmla="*/ 446162 w 1829675"/>
              <a:gd name="connsiteY50" fmla="*/ 222374 h 225959"/>
              <a:gd name="connsiteX51" fmla="*/ 446162 w 1829675"/>
              <a:gd name="connsiteY51" fmla="*/ 193382 h 225959"/>
              <a:gd name="connsiteX52" fmla="*/ 421267 w 1829675"/>
              <a:gd name="connsiteY52" fmla="*/ 193382 h 225959"/>
              <a:gd name="connsiteX53" fmla="*/ 421267 w 1829675"/>
              <a:gd name="connsiteY53" fmla="*/ 101686 h 225959"/>
              <a:gd name="connsiteX54" fmla="*/ 446162 w 1829675"/>
              <a:gd name="connsiteY54" fmla="*/ 101686 h 225959"/>
              <a:gd name="connsiteX55" fmla="*/ 446162 w 1829675"/>
              <a:gd name="connsiteY55" fmla="*/ 72511 h 225959"/>
              <a:gd name="connsiteX56" fmla="*/ 421267 w 1829675"/>
              <a:gd name="connsiteY56" fmla="*/ 72511 h 225959"/>
              <a:gd name="connsiteX57" fmla="*/ 421267 w 1829675"/>
              <a:gd name="connsiteY57" fmla="*/ 51732 h 225959"/>
              <a:gd name="connsiteX58" fmla="*/ 437998 w 1829675"/>
              <a:gd name="connsiteY58" fmla="*/ 26387 h 225959"/>
              <a:gd name="connsiteX59" fmla="*/ 453801 w 1829675"/>
              <a:gd name="connsiteY59" fmla="*/ 40944 h 225959"/>
              <a:gd name="connsiteX60" fmla="*/ 483551 w 1829675"/>
              <a:gd name="connsiteY60" fmla="*/ 17928 h 225959"/>
              <a:gd name="connsiteX61" fmla="*/ 435709 w 1829675"/>
              <a:gd name="connsiteY61" fmla="*/ 0 h 225959"/>
              <a:gd name="connsiteX62" fmla="*/ 392414 w 1829675"/>
              <a:gd name="connsiteY62" fmla="*/ 15477 h 225959"/>
              <a:gd name="connsiteX63" fmla="*/ 505446 w 1829675"/>
              <a:gd name="connsiteY63" fmla="*/ 24671 h 225959"/>
              <a:gd name="connsiteX64" fmla="*/ 475387 w 1829675"/>
              <a:gd name="connsiteY64" fmla="*/ 46124 h 225959"/>
              <a:gd name="connsiteX65" fmla="*/ 475387 w 1829675"/>
              <a:gd name="connsiteY65" fmla="*/ 72541 h 225959"/>
              <a:gd name="connsiteX66" fmla="*/ 455254 w 1829675"/>
              <a:gd name="connsiteY66" fmla="*/ 72541 h 225959"/>
              <a:gd name="connsiteX67" fmla="*/ 455254 w 1829675"/>
              <a:gd name="connsiteY67" fmla="*/ 101717 h 225959"/>
              <a:gd name="connsiteX68" fmla="*/ 475387 w 1829675"/>
              <a:gd name="connsiteY68" fmla="*/ 101717 h 225959"/>
              <a:gd name="connsiteX69" fmla="*/ 475387 w 1829675"/>
              <a:gd name="connsiteY69" fmla="*/ 187436 h 225959"/>
              <a:gd name="connsiteX70" fmla="*/ 513363 w 1829675"/>
              <a:gd name="connsiteY70" fmla="*/ 224734 h 225959"/>
              <a:gd name="connsiteX71" fmla="*/ 547876 w 1829675"/>
              <a:gd name="connsiteY71" fmla="*/ 217869 h 225959"/>
              <a:gd name="connsiteX72" fmla="*/ 547876 w 1829675"/>
              <a:gd name="connsiteY72" fmla="*/ 190287 h 225959"/>
              <a:gd name="connsiteX73" fmla="*/ 535506 w 1829675"/>
              <a:gd name="connsiteY73" fmla="*/ 192401 h 225959"/>
              <a:gd name="connsiteX74" fmla="*/ 521682 w 1829675"/>
              <a:gd name="connsiteY74" fmla="*/ 187774 h 225959"/>
              <a:gd name="connsiteX75" fmla="*/ 518590 w 1829675"/>
              <a:gd name="connsiteY75" fmla="*/ 173247 h 225959"/>
              <a:gd name="connsiteX76" fmla="*/ 518590 w 1829675"/>
              <a:gd name="connsiteY76" fmla="*/ 101778 h 225959"/>
              <a:gd name="connsiteX77" fmla="*/ 547721 w 1829675"/>
              <a:gd name="connsiteY77" fmla="*/ 101778 h 225959"/>
              <a:gd name="connsiteX78" fmla="*/ 547721 w 1829675"/>
              <a:gd name="connsiteY78" fmla="*/ 72602 h 225959"/>
              <a:gd name="connsiteX79" fmla="*/ 518620 w 1829675"/>
              <a:gd name="connsiteY79" fmla="*/ 72602 h 225959"/>
              <a:gd name="connsiteX80" fmla="*/ 518620 w 1829675"/>
              <a:gd name="connsiteY80" fmla="*/ 15323 h 225959"/>
              <a:gd name="connsiteX81" fmla="*/ 505323 w 1829675"/>
              <a:gd name="connsiteY81" fmla="*/ 24793 h 225959"/>
              <a:gd name="connsiteX82" fmla="*/ 565534 w 1829675"/>
              <a:gd name="connsiteY82" fmla="*/ 80142 h 225959"/>
              <a:gd name="connsiteX83" fmla="*/ 565534 w 1829675"/>
              <a:gd name="connsiteY83" fmla="*/ 80142 h 225959"/>
              <a:gd name="connsiteX84" fmla="*/ 550257 w 1829675"/>
              <a:gd name="connsiteY84" fmla="*/ 111340 h 225959"/>
              <a:gd name="connsiteX85" fmla="*/ 566400 w 1829675"/>
              <a:gd name="connsiteY85" fmla="*/ 142937 h 225959"/>
              <a:gd name="connsiteX86" fmla="*/ 620953 w 1829675"/>
              <a:gd name="connsiteY86" fmla="*/ 161325 h 225959"/>
              <a:gd name="connsiteX87" fmla="*/ 646683 w 1829675"/>
              <a:gd name="connsiteY87" fmla="*/ 168037 h 225959"/>
              <a:gd name="connsiteX88" fmla="*/ 654229 w 1829675"/>
              <a:gd name="connsiteY88" fmla="*/ 179530 h 225959"/>
              <a:gd name="connsiteX89" fmla="*/ 646343 w 1829675"/>
              <a:gd name="connsiteY89" fmla="*/ 192279 h 225959"/>
              <a:gd name="connsiteX90" fmla="*/ 625777 w 1829675"/>
              <a:gd name="connsiteY90" fmla="*/ 196906 h 225959"/>
              <a:gd name="connsiteX91" fmla="*/ 600202 w 1829675"/>
              <a:gd name="connsiteY91" fmla="*/ 190011 h 225959"/>
              <a:gd name="connsiteX92" fmla="*/ 589285 w 1829675"/>
              <a:gd name="connsiteY92" fmla="*/ 172757 h 225959"/>
              <a:gd name="connsiteX93" fmla="*/ 556319 w 1829675"/>
              <a:gd name="connsiteY93" fmla="*/ 172757 h 225959"/>
              <a:gd name="connsiteX94" fmla="*/ 556319 w 1829675"/>
              <a:gd name="connsiteY94" fmla="*/ 222405 h 225959"/>
              <a:gd name="connsiteX95" fmla="*/ 588914 w 1829675"/>
              <a:gd name="connsiteY95" fmla="*/ 222405 h 225959"/>
              <a:gd name="connsiteX96" fmla="*/ 588914 w 1829675"/>
              <a:gd name="connsiteY96" fmla="*/ 211157 h 225959"/>
              <a:gd name="connsiteX97" fmla="*/ 592749 w 1829675"/>
              <a:gd name="connsiteY97" fmla="*/ 215294 h 225959"/>
              <a:gd name="connsiteX98" fmla="*/ 629859 w 1829675"/>
              <a:gd name="connsiteY98" fmla="*/ 225960 h 225959"/>
              <a:gd name="connsiteX99" fmla="*/ 675444 w 1829675"/>
              <a:gd name="connsiteY99" fmla="*/ 211831 h 225959"/>
              <a:gd name="connsiteX100" fmla="*/ 691339 w 1829675"/>
              <a:gd name="connsiteY100" fmla="*/ 175729 h 225959"/>
              <a:gd name="connsiteX101" fmla="*/ 683020 w 1829675"/>
              <a:gd name="connsiteY101" fmla="*/ 149220 h 225959"/>
              <a:gd name="connsiteX102" fmla="*/ 660723 w 1829675"/>
              <a:gd name="connsiteY102" fmla="*/ 133345 h 225959"/>
              <a:gd name="connsiteX103" fmla="*/ 617211 w 1829675"/>
              <a:gd name="connsiteY103" fmla="*/ 123384 h 225959"/>
              <a:gd name="connsiteX104" fmla="*/ 593553 w 1829675"/>
              <a:gd name="connsiteY104" fmla="*/ 117561 h 225959"/>
              <a:gd name="connsiteX105" fmla="*/ 587863 w 1829675"/>
              <a:gd name="connsiteY105" fmla="*/ 108735 h 225959"/>
              <a:gd name="connsiteX106" fmla="*/ 612015 w 1829675"/>
              <a:gd name="connsiteY106" fmla="*/ 94546 h 225959"/>
              <a:gd name="connsiteX107" fmla="*/ 648136 w 1829675"/>
              <a:gd name="connsiteY107" fmla="*/ 110942 h 225959"/>
              <a:gd name="connsiteX108" fmla="*/ 680701 w 1829675"/>
              <a:gd name="connsiteY108" fmla="*/ 110942 h 225959"/>
              <a:gd name="connsiteX109" fmla="*/ 680701 w 1829675"/>
              <a:gd name="connsiteY109" fmla="*/ 69722 h 225959"/>
              <a:gd name="connsiteX110" fmla="*/ 648971 w 1829675"/>
              <a:gd name="connsiteY110" fmla="*/ 69722 h 225959"/>
              <a:gd name="connsiteX111" fmla="*/ 648971 w 1829675"/>
              <a:gd name="connsiteY111" fmla="*/ 76188 h 225959"/>
              <a:gd name="connsiteX112" fmla="*/ 645879 w 1829675"/>
              <a:gd name="connsiteY112" fmla="*/ 74901 h 225959"/>
              <a:gd name="connsiteX113" fmla="*/ 606665 w 1829675"/>
              <a:gd name="connsiteY113" fmla="*/ 67423 h 225959"/>
              <a:gd name="connsiteX114" fmla="*/ 565534 w 1829675"/>
              <a:gd name="connsiteY114" fmla="*/ 80295 h 225959"/>
              <a:gd name="connsiteX115" fmla="*/ 826267 w 1829675"/>
              <a:gd name="connsiteY115" fmla="*/ 222374 h 225959"/>
              <a:gd name="connsiteX116" fmla="*/ 897210 w 1829675"/>
              <a:gd name="connsiteY116" fmla="*/ 33344 h 225959"/>
              <a:gd name="connsiteX117" fmla="*/ 897210 w 1829675"/>
              <a:gd name="connsiteY117" fmla="*/ 222221 h 225959"/>
              <a:gd name="connsiteX118" fmla="*/ 920497 w 1829675"/>
              <a:gd name="connsiteY118" fmla="*/ 222221 h 225959"/>
              <a:gd name="connsiteX119" fmla="*/ 920497 w 1829675"/>
              <a:gd name="connsiteY119" fmla="*/ 1563 h 225959"/>
              <a:gd name="connsiteX120" fmla="*/ 885273 w 1829675"/>
              <a:gd name="connsiteY120" fmla="*/ 1563 h 225959"/>
              <a:gd name="connsiteX121" fmla="*/ 820917 w 1829675"/>
              <a:gd name="connsiteY121" fmla="*/ 176250 h 225959"/>
              <a:gd name="connsiteX122" fmla="*/ 756561 w 1829675"/>
              <a:gd name="connsiteY122" fmla="*/ 1563 h 225959"/>
              <a:gd name="connsiteX123" fmla="*/ 721306 w 1829675"/>
              <a:gd name="connsiteY123" fmla="*/ 1563 h 225959"/>
              <a:gd name="connsiteX124" fmla="*/ 721306 w 1829675"/>
              <a:gd name="connsiteY124" fmla="*/ 222221 h 225959"/>
              <a:gd name="connsiteX125" fmla="*/ 744624 w 1829675"/>
              <a:gd name="connsiteY125" fmla="*/ 222221 h 225959"/>
              <a:gd name="connsiteX126" fmla="*/ 744624 w 1829675"/>
              <a:gd name="connsiteY126" fmla="*/ 33191 h 225959"/>
              <a:gd name="connsiteX127" fmla="*/ 815567 w 1829675"/>
              <a:gd name="connsiteY127" fmla="*/ 222221 h 225959"/>
              <a:gd name="connsiteX128" fmla="*/ 1013490 w 1829675"/>
              <a:gd name="connsiteY128" fmla="*/ 68864 h 225959"/>
              <a:gd name="connsiteX129" fmla="*/ 1081897 w 1829675"/>
              <a:gd name="connsiteY129" fmla="*/ 143887 h 225959"/>
              <a:gd name="connsiteX130" fmla="*/ 1081897 w 1829675"/>
              <a:gd name="connsiteY130" fmla="*/ 151671 h 225959"/>
              <a:gd name="connsiteX131" fmla="*/ 967195 w 1829675"/>
              <a:gd name="connsiteY131" fmla="*/ 151671 h 225959"/>
              <a:gd name="connsiteX132" fmla="*/ 1016088 w 1829675"/>
              <a:gd name="connsiteY132" fmla="*/ 205058 h 225959"/>
              <a:gd name="connsiteX133" fmla="*/ 1056569 w 1829675"/>
              <a:gd name="connsiteY133" fmla="*/ 178794 h 225959"/>
              <a:gd name="connsiteX134" fmla="*/ 1080753 w 1829675"/>
              <a:gd name="connsiteY134" fmla="*/ 178794 h 225959"/>
              <a:gd name="connsiteX135" fmla="*/ 1015810 w 1829675"/>
              <a:gd name="connsiteY135" fmla="*/ 224979 h 225959"/>
              <a:gd name="connsiteX136" fmla="*/ 942145 w 1829675"/>
              <a:gd name="connsiteY136" fmla="*/ 148362 h 225959"/>
              <a:gd name="connsiteX137" fmla="*/ 942145 w 1829675"/>
              <a:gd name="connsiteY137" fmla="*/ 146032 h 225959"/>
              <a:gd name="connsiteX138" fmla="*/ 1013490 w 1829675"/>
              <a:gd name="connsiteY138" fmla="*/ 68710 h 225959"/>
              <a:gd name="connsiteX139" fmla="*/ 1057157 w 1829675"/>
              <a:gd name="connsiteY139" fmla="*/ 132180 h 225959"/>
              <a:gd name="connsiteX140" fmla="*/ 1013490 w 1829675"/>
              <a:gd name="connsiteY140" fmla="*/ 88631 h 225959"/>
              <a:gd name="connsiteX141" fmla="*/ 967968 w 1829675"/>
              <a:gd name="connsiteY141" fmla="*/ 132180 h 225959"/>
              <a:gd name="connsiteX142" fmla="*/ 1222856 w 1829675"/>
              <a:gd name="connsiteY142" fmla="*/ 1563 h 225959"/>
              <a:gd name="connsiteX143" fmla="*/ 1247194 w 1829675"/>
              <a:gd name="connsiteY143" fmla="*/ 1563 h 225959"/>
              <a:gd name="connsiteX144" fmla="*/ 1247194 w 1829675"/>
              <a:gd name="connsiteY144" fmla="*/ 222221 h 225959"/>
              <a:gd name="connsiteX145" fmla="*/ 1222856 w 1829675"/>
              <a:gd name="connsiteY145" fmla="*/ 222221 h 225959"/>
              <a:gd name="connsiteX146" fmla="*/ 1222856 w 1829675"/>
              <a:gd name="connsiteY146" fmla="*/ 196140 h 225959"/>
              <a:gd name="connsiteX147" fmla="*/ 1170746 w 1829675"/>
              <a:gd name="connsiteY147" fmla="*/ 224703 h 225959"/>
              <a:gd name="connsiteX148" fmla="*/ 1101999 w 1829675"/>
              <a:gd name="connsiteY148" fmla="*/ 149679 h 225959"/>
              <a:gd name="connsiteX149" fmla="*/ 1101999 w 1829675"/>
              <a:gd name="connsiteY149" fmla="*/ 147350 h 225959"/>
              <a:gd name="connsiteX150" fmla="*/ 1173128 w 1829675"/>
              <a:gd name="connsiteY150" fmla="*/ 68588 h 225959"/>
              <a:gd name="connsiteX151" fmla="*/ 1222918 w 1829675"/>
              <a:gd name="connsiteY151" fmla="*/ 95434 h 225959"/>
              <a:gd name="connsiteX152" fmla="*/ 1223722 w 1829675"/>
              <a:gd name="connsiteY152" fmla="*/ 145603 h 225959"/>
              <a:gd name="connsiteX153" fmla="*/ 1175385 w 1829675"/>
              <a:gd name="connsiteY153" fmla="*/ 88753 h 225959"/>
              <a:gd name="connsiteX154" fmla="*/ 1127049 w 1829675"/>
              <a:gd name="connsiteY154" fmla="*/ 146462 h 225959"/>
              <a:gd name="connsiteX155" fmla="*/ 1127049 w 1829675"/>
              <a:gd name="connsiteY155" fmla="*/ 148760 h 225959"/>
              <a:gd name="connsiteX156" fmla="*/ 1173437 w 1829675"/>
              <a:gd name="connsiteY156" fmla="*/ 205028 h 225959"/>
              <a:gd name="connsiteX157" fmla="*/ 1223784 w 1829675"/>
              <a:gd name="connsiteY157" fmla="*/ 147902 h 225959"/>
              <a:gd name="connsiteX158" fmla="*/ 1276573 w 1829675"/>
              <a:gd name="connsiteY158" fmla="*/ 222221 h 225959"/>
              <a:gd name="connsiteX159" fmla="*/ 1300726 w 1829675"/>
              <a:gd name="connsiteY159" fmla="*/ 222221 h 225959"/>
              <a:gd name="connsiteX160" fmla="*/ 1300726 w 1829675"/>
              <a:gd name="connsiteY160" fmla="*/ 72572 h 225959"/>
              <a:gd name="connsiteX161" fmla="*/ 1276573 w 1829675"/>
              <a:gd name="connsiteY161" fmla="*/ 72572 h 225959"/>
              <a:gd name="connsiteX162" fmla="*/ 1288665 w 1829675"/>
              <a:gd name="connsiteY162" fmla="*/ 21269 h 225959"/>
              <a:gd name="connsiteX163" fmla="*/ 1304654 w 1829675"/>
              <a:gd name="connsiteY163" fmla="*/ 37175 h 225959"/>
              <a:gd name="connsiteX164" fmla="*/ 1288603 w 1829675"/>
              <a:gd name="connsiteY164" fmla="*/ 53019 h 225959"/>
              <a:gd name="connsiteX165" fmla="*/ 1272615 w 1829675"/>
              <a:gd name="connsiteY165" fmla="*/ 37113 h 225959"/>
              <a:gd name="connsiteX166" fmla="*/ 1288665 w 1829675"/>
              <a:gd name="connsiteY166" fmla="*/ 21269 h 225959"/>
              <a:gd name="connsiteX167" fmla="*/ 1398760 w 1829675"/>
              <a:gd name="connsiteY167" fmla="*/ 204905 h 225959"/>
              <a:gd name="connsiteX168" fmla="*/ 1348970 w 1829675"/>
              <a:gd name="connsiteY168" fmla="*/ 148362 h 225959"/>
              <a:gd name="connsiteX169" fmla="*/ 1348970 w 1829675"/>
              <a:gd name="connsiteY169" fmla="*/ 146032 h 225959"/>
              <a:gd name="connsiteX170" fmla="*/ 1397894 w 1829675"/>
              <a:gd name="connsiteY170" fmla="*/ 88631 h 225959"/>
              <a:gd name="connsiteX171" fmla="*/ 1440107 w 1829675"/>
              <a:gd name="connsiteY171" fmla="*/ 121515 h 225959"/>
              <a:gd name="connsiteX172" fmla="*/ 1463982 w 1829675"/>
              <a:gd name="connsiteY172" fmla="*/ 121515 h 225959"/>
              <a:gd name="connsiteX173" fmla="*/ 1397832 w 1829675"/>
              <a:gd name="connsiteY173" fmla="*/ 68710 h 225959"/>
              <a:gd name="connsiteX174" fmla="*/ 1323858 w 1829675"/>
              <a:gd name="connsiteY174" fmla="*/ 146032 h 225959"/>
              <a:gd name="connsiteX175" fmla="*/ 1323858 w 1829675"/>
              <a:gd name="connsiteY175" fmla="*/ 148362 h 225959"/>
              <a:gd name="connsiteX176" fmla="*/ 1398389 w 1829675"/>
              <a:gd name="connsiteY176" fmla="*/ 224979 h 225959"/>
              <a:gd name="connsiteX177" fmla="*/ 1464786 w 1829675"/>
              <a:gd name="connsiteY177" fmla="*/ 168129 h 225959"/>
              <a:gd name="connsiteX178" fmla="*/ 1442365 w 1829675"/>
              <a:gd name="connsiteY178" fmla="*/ 168129 h 225959"/>
              <a:gd name="connsiteX179" fmla="*/ 1398698 w 1829675"/>
              <a:gd name="connsiteY179" fmla="*/ 204905 h 225959"/>
              <a:gd name="connsiteX180" fmla="*/ 1500103 w 1829675"/>
              <a:gd name="connsiteY180" fmla="*/ 21269 h 225959"/>
              <a:gd name="connsiteX181" fmla="*/ 1484052 w 1829675"/>
              <a:gd name="connsiteY181" fmla="*/ 37113 h 225959"/>
              <a:gd name="connsiteX182" fmla="*/ 1500041 w 1829675"/>
              <a:gd name="connsiteY182" fmla="*/ 53019 h 225959"/>
              <a:gd name="connsiteX183" fmla="*/ 1516091 w 1829675"/>
              <a:gd name="connsiteY183" fmla="*/ 37175 h 225959"/>
              <a:gd name="connsiteX184" fmla="*/ 1516091 w 1829675"/>
              <a:gd name="connsiteY184" fmla="*/ 37113 h 225959"/>
              <a:gd name="connsiteX185" fmla="*/ 1500103 w 1829675"/>
              <a:gd name="connsiteY185" fmla="*/ 21269 h 225959"/>
              <a:gd name="connsiteX186" fmla="*/ 1488042 w 1829675"/>
              <a:gd name="connsiteY186" fmla="*/ 72572 h 225959"/>
              <a:gd name="connsiteX187" fmla="*/ 1512257 w 1829675"/>
              <a:gd name="connsiteY187" fmla="*/ 72572 h 225959"/>
              <a:gd name="connsiteX188" fmla="*/ 1512257 w 1829675"/>
              <a:gd name="connsiteY188" fmla="*/ 222221 h 225959"/>
              <a:gd name="connsiteX189" fmla="*/ 1488073 w 1829675"/>
              <a:gd name="connsiteY189" fmla="*/ 222221 h 225959"/>
              <a:gd name="connsiteX190" fmla="*/ 1614682 w 1829675"/>
              <a:gd name="connsiteY190" fmla="*/ 68710 h 225959"/>
              <a:gd name="connsiteX191" fmla="*/ 1565758 w 1829675"/>
              <a:gd name="connsiteY191" fmla="*/ 95251 h 225959"/>
              <a:gd name="connsiteX192" fmla="*/ 1565758 w 1829675"/>
              <a:gd name="connsiteY192" fmla="*/ 72572 h 225959"/>
              <a:gd name="connsiteX193" fmla="*/ 1541605 w 1829675"/>
              <a:gd name="connsiteY193" fmla="*/ 72572 h 225959"/>
              <a:gd name="connsiteX194" fmla="*/ 1541605 w 1829675"/>
              <a:gd name="connsiteY194" fmla="*/ 222221 h 225959"/>
              <a:gd name="connsiteX195" fmla="*/ 1565758 w 1829675"/>
              <a:gd name="connsiteY195" fmla="*/ 222221 h 225959"/>
              <a:gd name="connsiteX196" fmla="*/ 1565758 w 1829675"/>
              <a:gd name="connsiteY196" fmla="*/ 130740 h 225959"/>
              <a:gd name="connsiteX197" fmla="*/ 1608280 w 1829675"/>
              <a:gd name="connsiteY197" fmla="*/ 89489 h 225959"/>
              <a:gd name="connsiteX198" fmla="*/ 1644092 w 1829675"/>
              <a:gd name="connsiteY198" fmla="*/ 127859 h 225959"/>
              <a:gd name="connsiteX199" fmla="*/ 1644092 w 1829675"/>
              <a:gd name="connsiteY199" fmla="*/ 222221 h 225959"/>
              <a:gd name="connsiteX200" fmla="*/ 1668245 w 1829675"/>
              <a:gd name="connsiteY200" fmla="*/ 222221 h 225959"/>
              <a:gd name="connsiteX201" fmla="*/ 1668245 w 1829675"/>
              <a:gd name="connsiteY201" fmla="*/ 129606 h 225959"/>
              <a:gd name="connsiteX202" fmla="*/ 1614682 w 1829675"/>
              <a:gd name="connsiteY202" fmla="*/ 68710 h 225959"/>
              <a:gd name="connsiteX203" fmla="*/ 1829676 w 1829675"/>
              <a:gd name="connsiteY203" fmla="*/ 151457 h 225959"/>
              <a:gd name="connsiteX204" fmla="*/ 1714942 w 1829675"/>
              <a:gd name="connsiteY204" fmla="*/ 151457 h 225959"/>
              <a:gd name="connsiteX205" fmla="*/ 1763866 w 1829675"/>
              <a:gd name="connsiteY205" fmla="*/ 204844 h 225959"/>
              <a:gd name="connsiteX206" fmla="*/ 1804348 w 1829675"/>
              <a:gd name="connsiteY206" fmla="*/ 178579 h 225959"/>
              <a:gd name="connsiteX207" fmla="*/ 1828501 w 1829675"/>
              <a:gd name="connsiteY207" fmla="*/ 178579 h 225959"/>
              <a:gd name="connsiteX208" fmla="*/ 1763557 w 1829675"/>
              <a:gd name="connsiteY208" fmla="*/ 224764 h 225959"/>
              <a:gd name="connsiteX209" fmla="*/ 1689862 w 1829675"/>
              <a:gd name="connsiteY209" fmla="*/ 148147 h 225959"/>
              <a:gd name="connsiteX210" fmla="*/ 1689862 w 1829675"/>
              <a:gd name="connsiteY210" fmla="*/ 145818 h 225959"/>
              <a:gd name="connsiteX211" fmla="*/ 1761207 w 1829675"/>
              <a:gd name="connsiteY211" fmla="*/ 68496 h 225959"/>
              <a:gd name="connsiteX212" fmla="*/ 1829645 w 1829675"/>
              <a:gd name="connsiteY212" fmla="*/ 143519 h 225959"/>
              <a:gd name="connsiteX213" fmla="*/ 1804935 w 1829675"/>
              <a:gd name="connsiteY213" fmla="*/ 132119 h 225959"/>
              <a:gd name="connsiteX214" fmla="*/ 1761238 w 1829675"/>
              <a:gd name="connsiteY214" fmla="*/ 88570 h 225959"/>
              <a:gd name="connsiteX215" fmla="*/ 1715808 w 1829675"/>
              <a:gd name="connsiteY215" fmla="*/ 132119 h 225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Lst>
            <a:rect l="l" t="t" r="r" b="b"/>
            <a:pathLst>
              <a:path w="1829675" h="225959">
                <a:moveTo>
                  <a:pt x="0" y="1563"/>
                </a:moveTo>
                <a:lnTo>
                  <a:pt x="199191" y="1563"/>
                </a:lnTo>
                <a:lnTo>
                  <a:pt x="199191" y="62857"/>
                </a:lnTo>
                <a:lnTo>
                  <a:pt x="167740" y="62857"/>
                </a:lnTo>
                <a:cubicBezTo>
                  <a:pt x="167740" y="60099"/>
                  <a:pt x="167740" y="36715"/>
                  <a:pt x="167740" y="36715"/>
                </a:cubicBezTo>
                <a:lnTo>
                  <a:pt x="125341" y="36715"/>
                </a:lnTo>
                <a:lnTo>
                  <a:pt x="125341" y="191267"/>
                </a:lnTo>
                <a:lnTo>
                  <a:pt x="159576" y="191267"/>
                </a:lnTo>
                <a:lnTo>
                  <a:pt x="159576" y="222221"/>
                </a:lnTo>
                <a:lnTo>
                  <a:pt x="39121" y="222221"/>
                </a:lnTo>
                <a:lnTo>
                  <a:pt x="39121" y="191267"/>
                </a:lnTo>
                <a:lnTo>
                  <a:pt x="73355" y="191267"/>
                </a:lnTo>
                <a:lnTo>
                  <a:pt x="73355" y="36776"/>
                </a:lnTo>
                <a:lnTo>
                  <a:pt x="31884" y="36776"/>
                </a:lnTo>
                <a:lnTo>
                  <a:pt x="31884" y="87252"/>
                </a:lnTo>
                <a:lnTo>
                  <a:pt x="0" y="87252"/>
                </a:lnTo>
                <a:lnTo>
                  <a:pt x="0" y="1563"/>
                </a:lnTo>
                <a:moveTo>
                  <a:pt x="262032" y="72572"/>
                </a:moveTo>
                <a:lnTo>
                  <a:pt x="262032" y="101748"/>
                </a:lnTo>
                <a:lnTo>
                  <a:pt x="286432" y="101748"/>
                </a:lnTo>
                <a:lnTo>
                  <a:pt x="286432" y="177752"/>
                </a:lnTo>
                <a:lnTo>
                  <a:pt x="284947" y="178825"/>
                </a:lnTo>
                <a:cubicBezTo>
                  <a:pt x="274216" y="186701"/>
                  <a:pt x="264073" y="190716"/>
                  <a:pt x="254795" y="190716"/>
                </a:cubicBezTo>
                <a:cubicBezTo>
                  <a:pt x="247373" y="190716"/>
                  <a:pt x="242023" y="188846"/>
                  <a:pt x="238930" y="185107"/>
                </a:cubicBezTo>
                <a:cubicBezTo>
                  <a:pt x="235838" y="181368"/>
                  <a:pt x="234477" y="175576"/>
                  <a:pt x="234477" y="166719"/>
                </a:cubicBezTo>
                <a:lnTo>
                  <a:pt x="234477" y="72572"/>
                </a:lnTo>
                <a:lnTo>
                  <a:pt x="167554" y="72572"/>
                </a:lnTo>
                <a:lnTo>
                  <a:pt x="167554" y="101748"/>
                </a:lnTo>
                <a:lnTo>
                  <a:pt x="191305" y="101748"/>
                </a:lnTo>
                <a:lnTo>
                  <a:pt x="191305" y="179621"/>
                </a:lnTo>
                <a:cubicBezTo>
                  <a:pt x="191305" y="194025"/>
                  <a:pt x="195325" y="205273"/>
                  <a:pt x="203242" y="213027"/>
                </a:cubicBezTo>
                <a:cubicBezTo>
                  <a:pt x="211159" y="220780"/>
                  <a:pt x="222416" y="224703"/>
                  <a:pt x="236642" y="224703"/>
                </a:cubicBezTo>
                <a:cubicBezTo>
                  <a:pt x="252538" y="224325"/>
                  <a:pt x="267933" y="219115"/>
                  <a:pt x="280742" y="209778"/>
                </a:cubicBezTo>
                <a:lnTo>
                  <a:pt x="286432" y="205886"/>
                </a:lnTo>
                <a:lnTo>
                  <a:pt x="286432" y="222435"/>
                </a:lnTo>
                <a:lnTo>
                  <a:pt x="347417" y="222435"/>
                </a:lnTo>
                <a:lnTo>
                  <a:pt x="347417" y="193443"/>
                </a:lnTo>
                <a:lnTo>
                  <a:pt x="329759" y="193443"/>
                </a:lnTo>
                <a:lnTo>
                  <a:pt x="329759" y="72572"/>
                </a:lnTo>
                <a:lnTo>
                  <a:pt x="262032" y="72572"/>
                </a:lnTo>
                <a:moveTo>
                  <a:pt x="392290" y="15477"/>
                </a:moveTo>
                <a:lnTo>
                  <a:pt x="392290" y="15477"/>
                </a:lnTo>
                <a:cubicBezTo>
                  <a:pt x="382536" y="26128"/>
                  <a:pt x="377337" y="40115"/>
                  <a:pt x="377786" y="54490"/>
                </a:cubicBezTo>
                <a:lnTo>
                  <a:pt x="377786" y="72511"/>
                </a:lnTo>
                <a:lnTo>
                  <a:pt x="356509" y="72511"/>
                </a:lnTo>
                <a:lnTo>
                  <a:pt x="356509" y="101686"/>
                </a:lnTo>
                <a:lnTo>
                  <a:pt x="377786" y="101686"/>
                </a:lnTo>
                <a:lnTo>
                  <a:pt x="377786" y="193382"/>
                </a:lnTo>
                <a:lnTo>
                  <a:pt x="356478" y="193382"/>
                </a:lnTo>
                <a:lnTo>
                  <a:pt x="356478" y="222374"/>
                </a:lnTo>
                <a:lnTo>
                  <a:pt x="446162" y="222374"/>
                </a:lnTo>
                <a:lnTo>
                  <a:pt x="446162" y="193382"/>
                </a:lnTo>
                <a:lnTo>
                  <a:pt x="421267" y="193382"/>
                </a:lnTo>
                <a:lnTo>
                  <a:pt x="421267" y="101686"/>
                </a:lnTo>
                <a:lnTo>
                  <a:pt x="446162" y="101686"/>
                </a:lnTo>
                <a:lnTo>
                  <a:pt x="446162" y="72511"/>
                </a:lnTo>
                <a:lnTo>
                  <a:pt x="421267" y="72511"/>
                </a:lnTo>
                <a:lnTo>
                  <a:pt x="421267" y="51732"/>
                </a:lnTo>
                <a:cubicBezTo>
                  <a:pt x="421267" y="30800"/>
                  <a:pt x="430359" y="26387"/>
                  <a:pt x="437998" y="26387"/>
                </a:cubicBezTo>
                <a:cubicBezTo>
                  <a:pt x="444739" y="26387"/>
                  <a:pt x="450059" y="31321"/>
                  <a:pt x="453801" y="40944"/>
                </a:cubicBezTo>
                <a:lnTo>
                  <a:pt x="483551" y="17928"/>
                </a:lnTo>
                <a:cubicBezTo>
                  <a:pt x="473407" y="6129"/>
                  <a:pt x="457419" y="0"/>
                  <a:pt x="435709" y="0"/>
                </a:cubicBezTo>
                <a:cubicBezTo>
                  <a:pt x="416443" y="0"/>
                  <a:pt x="401846" y="5210"/>
                  <a:pt x="392414" y="15477"/>
                </a:cubicBezTo>
                <a:moveTo>
                  <a:pt x="505446" y="24671"/>
                </a:moveTo>
                <a:lnTo>
                  <a:pt x="475387" y="46124"/>
                </a:lnTo>
                <a:lnTo>
                  <a:pt x="475387" y="72541"/>
                </a:lnTo>
                <a:lnTo>
                  <a:pt x="455254" y="72541"/>
                </a:lnTo>
                <a:lnTo>
                  <a:pt x="455254" y="101717"/>
                </a:lnTo>
                <a:lnTo>
                  <a:pt x="475387" y="101717"/>
                </a:lnTo>
                <a:lnTo>
                  <a:pt x="475387" y="187436"/>
                </a:lnTo>
                <a:cubicBezTo>
                  <a:pt x="475387" y="212873"/>
                  <a:pt x="487448" y="224734"/>
                  <a:pt x="513363" y="224734"/>
                </a:cubicBezTo>
                <a:cubicBezTo>
                  <a:pt x="525195" y="224576"/>
                  <a:pt x="536897" y="222248"/>
                  <a:pt x="547876" y="217869"/>
                </a:cubicBezTo>
                <a:lnTo>
                  <a:pt x="547876" y="190287"/>
                </a:lnTo>
                <a:cubicBezTo>
                  <a:pt x="543868" y="191546"/>
                  <a:pt x="539709" y="192258"/>
                  <a:pt x="535506" y="192401"/>
                </a:cubicBezTo>
                <a:cubicBezTo>
                  <a:pt x="528517" y="192401"/>
                  <a:pt x="524032" y="190900"/>
                  <a:pt x="521682" y="187774"/>
                </a:cubicBezTo>
                <a:cubicBezTo>
                  <a:pt x="519332" y="184648"/>
                  <a:pt x="518590" y="180357"/>
                  <a:pt x="518590" y="173247"/>
                </a:cubicBezTo>
                <a:lnTo>
                  <a:pt x="518590" y="101778"/>
                </a:lnTo>
                <a:lnTo>
                  <a:pt x="547721" y="101778"/>
                </a:lnTo>
                <a:lnTo>
                  <a:pt x="547721" y="72602"/>
                </a:lnTo>
                <a:lnTo>
                  <a:pt x="518620" y="72602"/>
                </a:lnTo>
                <a:lnTo>
                  <a:pt x="518620" y="15323"/>
                </a:lnTo>
                <a:cubicBezTo>
                  <a:pt x="515095" y="17867"/>
                  <a:pt x="505323" y="24793"/>
                  <a:pt x="505323" y="24793"/>
                </a:cubicBezTo>
                <a:moveTo>
                  <a:pt x="565534" y="80142"/>
                </a:moveTo>
                <a:lnTo>
                  <a:pt x="565534" y="80142"/>
                </a:lnTo>
                <a:cubicBezTo>
                  <a:pt x="555867" y="87655"/>
                  <a:pt x="550229" y="99164"/>
                  <a:pt x="550257" y="111340"/>
                </a:cubicBezTo>
                <a:cubicBezTo>
                  <a:pt x="550010" y="123875"/>
                  <a:pt x="556059" y="135714"/>
                  <a:pt x="566400" y="142937"/>
                </a:cubicBezTo>
                <a:cubicBezTo>
                  <a:pt x="577410" y="151059"/>
                  <a:pt x="595749" y="157219"/>
                  <a:pt x="620953" y="161325"/>
                </a:cubicBezTo>
                <a:cubicBezTo>
                  <a:pt x="633725" y="163409"/>
                  <a:pt x="642137" y="165616"/>
                  <a:pt x="646683" y="168037"/>
                </a:cubicBezTo>
                <a:cubicBezTo>
                  <a:pt x="651272" y="170050"/>
                  <a:pt x="654229" y="174556"/>
                  <a:pt x="654229" y="179530"/>
                </a:cubicBezTo>
                <a:cubicBezTo>
                  <a:pt x="654124" y="184881"/>
                  <a:pt x="651108" y="189759"/>
                  <a:pt x="646343" y="192279"/>
                </a:cubicBezTo>
                <a:cubicBezTo>
                  <a:pt x="640046" y="195667"/>
                  <a:pt x="632930" y="197268"/>
                  <a:pt x="625777" y="196906"/>
                </a:cubicBezTo>
                <a:cubicBezTo>
                  <a:pt x="616744" y="197224"/>
                  <a:pt x="607828" y="194820"/>
                  <a:pt x="600202" y="190011"/>
                </a:cubicBezTo>
                <a:cubicBezTo>
                  <a:pt x="594128" y="186182"/>
                  <a:pt x="590117" y="179844"/>
                  <a:pt x="589285" y="172757"/>
                </a:cubicBezTo>
                <a:lnTo>
                  <a:pt x="556319" y="172757"/>
                </a:lnTo>
                <a:lnTo>
                  <a:pt x="556319" y="222405"/>
                </a:lnTo>
                <a:lnTo>
                  <a:pt x="588914" y="222405"/>
                </a:lnTo>
                <a:lnTo>
                  <a:pt x="588914" y="211157"/>
                </a:lnTo>
                <a:lnTo>
                  <a:pt x="592749" y="215294"/>
                </a:lnTo>
                <a:cubicBezTo>
                  <a:pt x="599274" y="222374"/>
                  <a:pt x="611768" y="225960"/>
                  <a:pt x="629859" y="225960"/>
                </a:cubicBezTo>
                <a:cubicBezTo>
                  <a:pt x="649497" y="225960"/>
                  <a:pt x="664836" y="221209"/>
                  <a:pt x="675444" y="211831"/>
                </a:cubicBezTo>
                <a:cubicBezTo>
                  <a:pt x="685896" y="202739"/>
                  <a:pt x="691723" y="189507"/>
                  <a:pt x="691339" y="175729"/>
                </a:cubicBezTo>
                <a:cubicBezTo>
                  <a:pt x="691574" y="166228"/>
                  <a:pt x="688652" y="156913"/>
                  <a:pt x="683020" y="149220"/>
                </a:cubicBezTo>
                <a:cubicBezTo>
                  <a:pt x="677373" y="141820"/>
                  <a:pt x="669602" y="136286"/>
                  <a:pt x="660723" y="133345"/>
                </a:cubicBezTo>
                <a:cubicBezTo>
                  <a:pt x="646494" y="128943"/>
                  <a:pt x="631947" y="125614"/>
                  <a:pt x="617211" y="123384"/>
                </a:cubicBezTo>
                <a:cubicBezTo>
                  <a:pt x="604531" y="121147"/>
                  <a:pt x="596800" y="119247"/>
                  <a:pt x="593553" y="117561"/>
                </a:cubicBezTo>
                <a:cubicBezTo>
                  <a:pt x="590065" y="115990"/>
                  <a:pt x="587835" y="112532"/>
                  <a:pt x="587863" y="108735"/>
                </a:cubicBezTo>
                <a:cubicBezTo>
                  <a:pt x="587863" y="99327"/>
                  <a:pt x="595996" y="94546"/>
                  <a:pt x="612015" y="94546"/>
                </a:cubicBezTo>
                <a:cubicBezTo>
                  <a:pt x="631808" y="94546"/>
                  <a:pt x="643931" y="100093"/>
                  <a:pt x="648136" y="110942"/>
                </a:cubicBezTo>
                <a:lnTo>
                  <a:pt x="680701" y="110942"/>
                </a:lnTo>
                <a:lnTo>
                  <a:pt x="680701" y="69722"/>
                </a:lnTo>
                <a:lnTo>
                  <a:pt x="648971" y="69722"/>
                </a:lnTo>
                <a:lnTo>
                  <a:pt x="648971" y="76188"/>
                </a:lnTo>
                <a:lnTo>
                  <a:pt x="645879" y="74901"/>
                </a:lnTo>
                <a:cubicBezTo>
                  <a:pt x="633444" y="69834"/>
                  <a:pt x="620109" y="67291"/>
                  <a:pt x="606665" y="67423"/>
                </a:cubicBezTo>
                <a:cubicBezTo>
                  <a:pt x="589594" y="67423"/>
                  <a:pt x="575740" y="71775"/>
                  <a:pt x="565534" y="80295"/>
                </a:cubicBezTo>
                <a:moveTo>
                  <a:pt x="826267" y="222374"/>
                </a:moveTo>
                <a:lnTo>
                  <a:pt x="897210" y="33344"/>
                </a:lnTo>
                <a:lnTo>
                  <a:pt x="897210" y="222221"/>
                </a:lnTo>
                <a:lnTo>
                  <a:pt x="920497" y="222221"/>
                </a:lnTo>
                <a:lnTo>
                  <a:pt x="920497" y="1563"/>
                </a:lnTo>
                <a:lnTo>
                  <a:pt x="885273" y="1563"/>
                </a:lnTo>
                <a:lnTo>
                  <a:pt x="820917" y="176250"/>
                </a:lnTo>
                <a:lnTo>
                  <a:pt x="756561" y="1563"/>
                </a:lnTo>
                <a:lnTo>
                  <a:pt x="721306" y="1563"/>
                </a:lnTo>
                <a:lnTo>
                  <a:pt x="721306" y="222221"/>
                </a:lnTo>
                <a:lnTo>
                  <a:pt x="744624" y="222221"/>
                </a:lnTo>
                <a:lnTo>
                  <a:pt x="744624" y="33191"/>
                </a:lnTo>
                <a:lnTo>
                  <a:pt x="815567" y="222221"/>
                </a:lnTo>
                <a:close/>
                <a:moveTo>
                  <a:pt x="1013490" y="68864"/>
                </a:moveTo>
                <a:cubicBezTo>
                  <a:pt x="1048714" y="68864"/>
                  <a:pt x="1081897" y="89918"/>
                  <a:pt x="1081897" y="143887"/>
                </a:cubicBezTo>
                <a:lnTo>
                  <a:pt x="1081897" y="151671"/>
                </a:lnTo>
                <a:lnTo>
                  <a:pt x="967195" y="151671"/>
                </a:lnTo>
                <a:cubicBezTo>
                  <a:pt x="968339" y="186027"/>
                  <a:pt x="984946" y="205058"/>
                  <a:pt x="1016088" y="205058"/>
                </a:cubicBezTo>
                <a:cubicBezTo>
                  <a:pt x="1039684" y="205058"/>
                  <a:pt x="1053384" y="196416"/>
                  <a:pt x="1056569" y="178794"/>
                </a:cubicBezTo>
                <a:lnTo>
                  <a:pt x="1080753" y="178794"/>
                </a:lnTo>
                <a:cubicBezTo>
                  <a:pt x="1075496" y="209104"/>
                  <a:pt x="1050168" y="224979"/>
                  <a:pt x="1015810" y="224979"/>
                </a:cubicBezTo>
                <a:cubicBezTo>
                  <a:pt x="972699" y="224979"/>
                  <a:pt x="942145" y="194976"/>
                  <a:pt x="942145" y="148362"/>
                </a:cubicBezTo>
                <a:lnTo>
                  <a:pt x="942145" y="146032"/>
                </a:lnTo>
                <a:cubicBezTo>
                  <a:pt x="942145" y="100461"/>
                  <a:pt x="971555" y="68710"/>
                  <a:pt x="1013490" y="68710"/>
                </a:cubicBezTo>
                <a:moveTo>
                  <a:pt x="1057157" y="132180"/>
                </a:moveTo>
                <a:cubicBezTo>
                  <a:pt x="1054838" y="101012"/>
                  <a:pt x="1038602" y="88631"/>
                  <a:pt x="1013490" y="88631"/>
                </a:cubicBezTo>
                <a:cubicBezTo>
                  <a:pt x="988379" y="88631"/>
                  <a:pt x="972143" y="105364"/>
                  <a:pt x="967968" y="132180"/>
                </a:cubicBezTo>
                <a:close/>
                <a:moveTo>
                  <a:pt x="1222856" y="1563"/>
                </a:moveTo>
                <a:lnTo>
                  <a:pt x="1247194" y="1563"/>
                </a:lnTo>
                <a:lnTo>
                  <a:pt x="1247194" y="222221"/>
                </a:lnTo>
                <a:lnTo>
                  <a:pt x="1222856" y="222221"/>
                </a:lnTo>
                <a:lnTo>
                  <a:pt x="1222856" y="196140"/>
                </a:lnTo>
                <a:cubicBezTo>
                  <a:pt x="1214135" y="210851"/>
                  <a:pt x="1192858" y="224703"/>
                  <a:pt x="1170746" y="224703"/>
                </a:cubicBezTo>
                <a:cubicBezTo>
                  <a:pt x="1130852" y="224703"/>
                  <a:pt x="1101999" y="196692"/>
                  <a:pt x="1101999" y="149679"/>
                </a:cubicBezTo>
                <a:lnTo>
                  <a:pt x="1101999" y="147350"/>
                </a:lnTo>
                <a:cubicBezTo>
                  <a:pt x="1101999" y="101196"/>
                  <a:pt x="1131131" y="68588"/>
                  <a:pt x="1173128" y="68588"/>
                </a:cubicBezTo>
                <a:cubicBezTo>
                  <a:pt x="1198456" y="68588"/>
                  <a:pt x="1214197" y="80847"/>
                  <a:pt x="1222918" y="95434"/>
                </a:cubicBezTo>
                <a:close/>
                <a:moveTo>
                  <a:pt x="1223722" y="145603"/>
                </a:moveTo>
                <a:cubicBezTo>
                  <a:pt x="1223722" y="106927"/>
                  <a:pt x="1205166" y="88753"/>
                  <a:pt x="1175385" y="88753"/>
                </a:cubicBezTo>
                <a:cubicBezTo>
                  <a:pt x="1145109" y="88753"/>
                  <a:pt x="1127049" y="109808"/>
                  <a:pt x="1127049" y="146462"/>
                </a:cubicBezTo>
                <a:lnTo>
                  <a:pt x="1127049" y="148760"/>
                </a:lnTo>
                <a:cubicBezTo>
                  <a:pt x="1127049" y="186854"/>
                  <a:pt x="1147738" y="205028"/>
                  <a:pt x="1173437" y="205028"/>
                </a:cubicBezTo>
                <a:cubicBezTo>
                  <a:pt x="1201672" y="205028"/>
                  <a:pt x="1223784" y="186640"/>
                  <a:pt x="1223784" y="147902"/>
                </a:cubicBezTo>
                <a:close/>
                <a:moveTo>
                  <a:pt x="1276573" y="222221"/>
                </a:moveTo>
                <a:lnTo>
                  <a:pt x="1300726" y="222221"/>
                </a:lnTo>
                <a:lnTo>
                  <a:pt x="1300726" y="72572"/>
                </a:lnTo>
                <a:lnTo>
                  <a:pt x="1276573" y="72572"/>
                </a:lnTo>
                <a:close/>
                <a:moveTo>
                  <a:pt x="1288665" y="21269"/>
                </a:moveTo>
                <a:cubicBezTo>
                  <a:pt x="1297513" y="21286"/>
                  <a:pt x="1304672" y="28407"/>
                  <a:pt x="1304654" y="37175"/>
                </a:cubicBezTo>
                <a:cubicBezTo>
                  <a:pt x="1304635" y="45942"/>
                  <a:pt x="1297451" y="53036"/>
                  <a:pt x="1288603" y="53019"/>
                </a:cubicBezTo>
                <a:cubicBezTo>
                  <a:pt x="1279756" y="53002"/>
                  <a:pt x="1272596" y="45881"/>
                  <a:pt x="1272615" y="37113"/>
                </a:cubicBezTo>
                <a:cubicBezTo>
                  <a:pt x="1272698" y="28374"/>
                  <a:pt x="1279845" y="21319"/>
                  <a:pt x="1288665" y="21269"/>
                </a:cubicBezTo>
                <a:moveTo>
                  <a:pt x="1398760" y="204905"/>
                </a:moveTo>
                <a:cubicBezTo>
                  <a:pt x="1369350" y="204905"/>
                  <a:pt x="1348970" y="185291"/>
                  <a:pt x="1348970" y="148362"/>
                </a:cubicBezTo>
                <a:lnTo>
                  <a:pt x="1348970" y="146032"/>
                </a:lnTo>
                <a:cubicBezTo>
                  <a:pt x="1348970" y="110543"/>
                  <a:pt x="1370216" y="88631"/>
                  <a:pt x="1397894" y="88631"/>
                </a:cubicBezTo>
                <a:cubicBezTo>
                  <a:pt x="1418861" y="88631"/>
                  <a:pt x="1436304" y="97580"/>
                  <a:pt x="1440107" y="121515"/>
                </a:cubicBezTo>
                <a:lnTo>
                  <a:pt x="1463982" y="121515"/>
                </a:lnTo>
                <a:cubicBezTo>
                  <a:pt x="1459312" y="83145"/>
                  <a:pt x="1429624" y="68710"/>
                  <a:pt x="1397832" y="68710"/>
                </a:cubicBezTo>
                <a:cubicBezTo>
                  <a:pt x="1357041" y="68710"/>
                  <a:pt x="1323858" y="99878"/>
                  <a:pt x="1323858" y="146032"/>
                </a:cubicBezTo>
                <a:lnTo>
                  <a:pt x="1323858" y="148362"/>
                </a:lnTo>
                <a:cubicBezTo>
                  <a:pt x="1323858" y="195098"/>
                  <a:pt x="1355897" y="224979"/>
                  <a:pt x="1398389" y="224979"/>
                </a:cubicBezTo>
                <a:cubicBezTo>
                  <a:pt x="1435097" y="224979"/>
                  <a:pt x="1461601" y="200737"/>
                  <a:pt x="1464786" y="168129"/>
                </a:cubicBezTo>
                <a:lnTo>
                  <a:pt x="1442365" y="168129"/>
                </a:lnTo>
                <a:cubicBezTo>
                  <a:pt x="1439767" y="192646"/>
                  <a:pt x="1420253" y="204905"/>
                  <a:pt x="1398698" y="204905"/>
                </a:cubicBezTo>
                <a:moveTo>
                  <a:pt x="1500103" y="21269"/>
                </a:moveTo>
                <a:cubicBezTo>
                  <a:pt x="1491255" y="21252"/>
                  <a:pt x="1484071" y="28346"/>
                  <a:pt x="1484052" y="37113"/>
                </a:cubicBezTo>
                <a:cubicBezTo>
                  <a:pt x="1484037" y="45881"/>
                  <a:pt x="1491193" y="53002"/>
                  <a:pt x="1500041" y="53019"/>
                </a:cubicBezTo>
                <a:cubicBezTo>
                  <a:pt x="1508889" y="53036"/>
                  <a:pt x="1516073" y="45942"/>
                  <a:pt x="1516091" y="37175"/>
                </a:cubicBezTo>
                <a:cubicBezTo>
                  <a:pt x="1516091" y="37154"/>
                  <a:pt x="1516091" y="37134"/>
                  <a:pt x="1516091" y="37113"/>
                </a:cubicBezTo>
                <a:cubicBezTo>
                  <a:pt x="1516008" y="28397"/>
                  <a:pt x="1508898" y="21352"/>
                  <a:pt x="1500103" y="21269"/>
                </a:cubicBezTo>
                <a:moveTo>
                  <a:pt x="1488042" y="72572"/>
                </a:moveTo>
                <a:lnTo>
                  <a:pt x="1512257" y="72572"/>
                </a:lnTo>
                <a:lnTo>
                  <a:pt x="1512257" y="222221"/>
                </a:lnTo>
                <a:lnTo>
                  <a:pt x="1488073" y="222221"/>
                </a:lnTo>
                <a:close/>
                <a:moveTo>
                  <a:pt x="1614682" y="68710"/>
                </a:moveTo>
                <a:cubicBezTo>
                  <a:pt x="1589632" y="68710"/>
                  <a:pt x="1572747" y="80969"/>
                  <a:pt x="1565758" y="95251"/>
                </a:cubicBezTo>
                <a:lnTo>
                  <a:pt x="1565758" y="72572"/>
                </a:lnTo>
                <a:lnTo>
                  <a:pt x="1541605" y="72572"/>
                </a:lnTo>
                <a:lnTo>
                  <a:pt x="1541605" y="222221"/>
                </a:lnTo>
                <a:lnTo>
                  <a:pt x="1565758" y="222221"/>
                </a:lnTo>
                <a:lnTo>
                  <a:pt x="1565758" y="130740"/>
                </a:lnTo>
                <a:cubicBezTo>
                  <a:pt x="1565758" y="103617"/>
                  <a:pt x="1585859" y="89489"/>
                  <a:pt x="1608280" y="89489"/>
                </a:cubicBezTo>
                <a:cubicBezTo>
                  <a:pt x="1632742" y="89489"/>
                  <a:pt x="1644092" y="101319"/>
                  <a:pt x="1644092" y="127859"/>
                </a:cubicBezTo>
                <a:lnTo>
                  <a:pt x="1644092" y="222221"/>
                </a:lnTo>
                <a:lnTo>
                  <a:pt x="1668245" y="222221"/>
                </a:lnTo>
                <a:lnTo>
                  <a:pt x="1668245" y="129606"/>
                </a:lnTo>
                <a:cubicBezTo>
                  <a:pt x="1668245" y="85750"/>
                  <a:pt x="1646133" y="68710"/>
                  <a:pt x="1614682" y="68710"/>
                </a:cubicBezTo>
                <a:moveTo>
                  <a:pt x="1829676" y="151457"/>
                </a:moveTo>
                <a:lnTo>
                  <a:pt x="1714942" y="151457"/>
                </a:lnTo>
                <a:cubicBezTo>
                  <a:pt x="1716117" y="185812"/>
                  <a:pt x="1732693" y="204844"/>
                  <a:pt x="1763866" y="204844"/>
                </a:cubicBezTo>
                <a:cubicBezTo>
                  <a:pt x="1787462" y="204844"/>
                  <a:pt x="1800977" y="196201"/>
                  <a:pt x="1804348" y="178579"/>
                </a:cubicBezTo>
                <a:lnTo>
                  <a:pt x="1828501" y="178579"/>
                </a:lnTo>
                <a:cubicBezTo>
                  <a:pt x="1823274" y="208889"/>
                  <a:pt x="1797946" y="224764"/>
                  <a:pt x="1763557" y="224764"/>
                </a:cubicBezTo>
                <a:cubicBezTo>
                  <a:pt x="1720447" y="224764"/>
                  <a:pt x="1689862" y="194761"/>
                  <a:pt x="1689862" y="148147"/>
                </a:cubicBezTo>
                <a:lnTo>
                  <a:pt x="1689862" y="145818"/>
                </a:lnTo>
                <a:cubicBezTo>
                  <a:pt x="1689862" y="100246"/>
                  <a:pt x="1719272" y="68496"/>
                  <a:pt x="1761207" y="68496"/>
                </a:cubicBezTo>
                <a:cubicBezTo>
                  <a:pt x="1796462" y="68496"/>
                  <a:pt x="1829645" y="89550"/>
                  <a:pt x="1829645" y="143519"/>
                </a:cubicBezTo>
                <a:close/>
                <a:moveTo>
                  <a:pt x="1804935" y="132119"/>
                </a:moveTo>
                <a:cubicBezTo>
                  <a:pt x="1802585" y="100951"/>
                  <a:pt x="1786380" y="88570"/>
                  <a:pt x="1761238" y="88570"/>
                </a:cubicBezTo>
                <a:cubicBezTo>
                  <a:pt x="1736095" y="88570"/>
                  <a:pt x="1719890" y="105303"/>
                  <a:pt x="1715808" y="132119"/>
                </a:cubicBezTo>
                <a:close/>
              </a:path>
            </a:pathLst>
          </a:custGeom>
          <a:solidFill>
            <a:srgbClr val="FFFFFF"/>
          </a:solidFill>
          <a:ln w="3089" cap="flat">
            <a:noFill/>
            <a:prstDash val="solid"/>
            <a:miter/>
          </a:ln>
        </p:spPr>
        <p:txBody>
          <a:bodyPr rtlCol="0" anchor="ctr"/>
          <a:lstStyle/>
          <a:p>
            <a:endParaRPr lang="en-US"/>
          </a:p>
        </p:txBody>
      </p:sp>
      <p:sp>
        <p:nvSpPr>
          <p:cNvPr id="4" name="TextBox 3">
            <a:extLst>
              <a:ext uri="{FF2B5EF4-FFF2-40B4-BE49-F238E27FC236}">
                <a16:creationId xmlns:a16="http://schemas.microsoft.com/office/drawing/2014/main" id="{354314E8-8E8F-B900-6470-C3D93BB015BB}"/>
              </a:ext>
            </a:extLst>
          </p:cNvPr>
          <p:cNvSpPr txBox="1"/>
          <p:nvPr userDrawn="1"/>
        </p:nvSpPr>
        <p:spPr>
          <a:xfrm>
            <a:off x="2256397" y="1295948"/>
            <a:ext cx="0" cy="0"/>
          </a:xfrm>
          <a:prstGeom prst="rect">
            <a:avLst/>
          </a:prstGeom>
          <a:noFill/>
        </p:spPr>
        <p:txBody>
          <a:bodyPr wrap="none" lIns="0" tIns="0" rIns="0" bIns="0" rtlCol="0">
            <a:normAutofit fontScale="25000" lnSpcReduction="20000"/>
          </a:bodyPr>
          <a:lstStyle/>
          <a:p>
            <a:pPr marL="0" indent="-3657600" algn="l">
              <a:spcAft>
                <a:spcPts val="600"/>
              </a:spcAft>
            </a:pPr>
            <a:endParaRPr lang="en-US" sz="1800" b="0" i="0" dirty="0">
              <a:solidFill>
                <a:schemeClr val="tx2"/>
              </a:solidFill>
              <a:latin typeface="+mn-lt"/>
              <a:ea typeface="Roboto"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AC00D4D3-B1F2-CEC9-0AEE-2FE45BD7E3F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65143" y="4536720"/>
            <a:ext cx="1783067" cy="242145"/>
          </a:xfrm>
          <a:prstGeom prst="rect">
            <a:avLst/>
          </a:prstGeom>
        </p:spPr>
      </p:pic>
    </p:spTree>
    <p:extLst>
      <p:ext uri="{BB962C8B-B14F-4D97-AF65-F5344CB8AC3E}">
        <p14:creationId xmlns:p14="http://schemas.microsoft.com/office/powerpoint/2010/main" val="3278386441"/>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Layouts instruc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371B76C-0D0F-414F-8D72-65F7BF341345}"/>
              </a:ext>
            </a:extLst>
          </p:cNvPr>
          <p:cNvSpPr>
            <a:spLocks noGrp="1"/>
          </p:cNvSpPr>
          <p:nvPr>
            <p:ph type="ftr" sz="quarter" idx="11"/>
          </p:nvPr>
        </p:nvSpPr>
        <p:spPr/>
        <p:txBody>
          <a:bodyPr/>
          <a:lstStyle/>
          <a:p>
            <a:r>
              <a:rPr lang="en-US"/>
              <a:t>The primary health system of Tufts University School of Medicine.  |  © Tufts Medicine 2023  |  Private and confidential. Not for redistribution.</a:t>
            </a:r>
            <a:endParaRPr lang="en-US" dirty="0"/>
          </a:p>
        </p:txBody>
      </p:sp>
      <p:sp>
        <p:nvSpPr>
          <p:cNvPr id="7" name="Slide Number Placeholder 6">
            <a:extLst>
              <a:ext uri="{FF2B5EF4-FFF2-40B4-BE49-F238E27FC236}">
                <a16:creationId xmlns:a16="http://schemas.microsoft.com/office/drawing/2014/main" id="{5D830462-9B5C-594B-BFB6-416B852F1C5A}"/>
              </a:ext>
            </a:extLst>
          </p:cNvPr>
          <p:cNvSpPr>
            <a:spLocks noGrp="1"/>
          </p:cNvSpPr>
          <p:nvPr>
            <p:ph type="sldNum" sz="quarter" idx="12"/>
          </p:nvPr>
        </p:nvSpPr>
        <p:spPr/>
        <p:txBody>
          <a:bodyPr/>
          <a:lstStyle>
            <a:lvl1pPr>
              <a:defRPr sz="1000"/>
            </a:lvl1pPr>
          </a:lstStyle>
          <a:p>
            <a:fld id="{63DCA5C9-2E11-4C67-86EB-AE1DE127DC64}" type="slidenum">
              <a:rPr lang="en-US" smtClean="0"/>
              <a:pPr/>
              <a:t>‹#›</a:t>
            </a:fld>
            <a:endParaRPr lang="en-US" dirty="0"/>
          </a:p>
        </p:txBody>
      </p:sp>
      <p:sp>
        <p:nvSpPr>
          <p:cNvPr id="8" name="Content Placeholder 4">
            <a:extLst>
              <a:ext uri="{FF2B5EF4-FFF2-40B4-BE49-F238E27FC236}">
                <a16:creationId xmlns:a16="http://schemas.microsoft.com/office/drawing/2014/main" id="{90F80118-2B21-BE44-A100-0777F4265343}"/>
              </a:ext>
            </a:extLst>
          </p:cNvPr>
          <p:cNvSpPr txBox="1">
            <a:spLocks/>
          </p:cNvSpPr>
          <p:nvPr/>
        </p:nvSpPr>
        <p:spPr>
          <a:xfrm>
            <a:off x="8470900" y="1576388"/>
            <a:ext cx="3259138" cy="4830762"/>
          </a:xfrm>
          <a:prstGeom prst="rect">
            <a:avLst/>
          </a:prstGeom>
        </p:spPr>
        <p:txBody>
          <a:bodyPr lIns="0" tIns="0" rIns="0" bIns="0"/>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a:lstStyle>
          <a:p>
            <a:r>
              <a:rPr lang="en-US" sz="1200" b="1" dirty="0">
                <a:ea typeface="Corbel" charset="0"/>
                <a:cs typeface="Corbel" charset="0"/>
              </a:rPr>
              <a:t>Slide layouts</a:t>
            </a:r>
            <a:endParaRPr lang="en-US" sz="1200" dirty="0">
              <a:ea typeface="Corbel" charset="0"/>
              <a:cs typeface="Corbel" charset="0"/>
            </a:endParaRPr>
          </a:p>
          <a:p>
            <a:r>
              <a:rPr lang="en-US" sz="1200" dirty="0">
                <a:ea typeface="Corbel" charset="0"/>
                <a:cs typeface="Corbel" charset="0"/>
              </a:rPr>
              <a:t>A variety of slides are available for you to choose from when building a PPT presentation. The layouts are presented on the following slides. As you build slides you can choose which layout best fits your content. </a:t>
            </a:r>
          </a:p>
          <a:p>
            <a:pPr marL="228600" indent="-228600">
              <a:buFont typeface="+mj-lt"/>
              <a:buAutoNum type="arabicPeriod"/>
            </a:pPr>
            <a:r>
              <a:rPr lang="en-US" sz="1200" dirty="0">
                <a:ea typeface="Corbel" charset="0"/>
                <a:cs typeface="Corbel" charset="0"/>
              </a:rPr>
              <a:t>Under the Home tab, click the “Layout” button to open the options.</a:t>
            </a:r>
          </a:p>
          <a:p>
            <a:pPr marL="228600" indent="-228600">
              <a:buFont typeface="+mj-lt"/>
              <a:buAutoNum type="arabicPeriod"/>
            </a:pPr>
            <a:r>
              <a:rPr lang="en-US" sz="1200" dirty="0">
                <a:ea typeface="Corbel" charset="0"/>
                <a:cs typeface="Corbel" charset="0"/>
              </a:rPr>
              <a:t>Clicking your choice will bring up the </a:t>
            </a:r>
            <a:br>
              <a:rPr lang="en-US" sz="1200" dirty="0">
                <a:ea typeface="Corbel" charset="0"/>
                <a:cs typeface="Corbel" charset="0"/>
              </a:rPr>
            </a:br>
            <a:r>
              <a:rPr lang="en-US" sz="1200" dirty="0">
                <a:ea typeface="Corbel" charset="0"/>
                <a:cs typeface="Corbel" charset="0"/>
              </a:rPr>
              <a:t>page layout. </a:t>
            </a:r>
          </a:p>
          <a:p>
            <a:pPr marL="228600" indent="-228600">
              <a:buFont typeface="+mj-lt"/>
              <a:buAutoNum type="arabicPeriod"/>
            </a:pPr>
            <a:r>
              <a:rPr lang="en-US" sz="1200" dirty="0">
                <a:ea typeface="Corbel" charset="0"/>
                <a:cs typeface="Corbel" charset="0"/>
              </a:rPr>
              <a:t>A variety of covers, dividers, and content slides are available to build your presentation, with variations of each.</a:t>
            </a:r>
          </a:p>
          <a:p>
            <a:pPr marL="228600" indent="-228600">
              <a:buFont typeface="+mj-lt"/>
              <a:buAutoNum type="arabicPeriod"/>
            </a:pPr>
            <a:r>
              <a:rPr lang="en-US" sz="1200" dirty="0">
                <a:ea typeface="Corbel" charset="0"/>
                <a:cs typeface="Corbel" charset="0"/>
              </a:rPr>
              <a:t>Delete any slides in the following examples</a:t>
            </a:r>
            <a:br>
              <a:rPr lang="en-US" sz="1200" dirty="0">
                <a:ea typeface="Corbel" charset="0"/>
                <a:cs typeface="Corbel" charset="0"/>
              </a:rPr>
            </a:br>
            <a:r>
              <a:rPr lang="en-US" sz="1200" dirty="0">
                <a:ea typeface="Corbel" charset="0"/>
                <a:cs typeface="Corbel" charset="0"/>
              </a:rPr>
              <a:t> that you do not need to use. They are only presented so you can see all of the </a:t>
            </a:r>
            <a:br>
              <a:rPr lang="en-US" sz="1200" dirty="0">
                <a:ea typeface="Corbel" charset="0"/>
                <a:cs typeface="Corbel" charset="0"/>
              </a:rPr>
            </a:br>
            <a:r>
              <a:rPr lang="en-US" sz="1200" dirty="0">
                <a:ea typeface="Corbel" charset="0"/>
                <a:cs typeface="Corbel" charset="0"/>
              </a:rPr>
              <a:t>available layouts.</a:t>
            </a:r>
          </a:p>
        </p:txBody>
      </p:sp>
      <p:pic>
        <p:nvPicPr>
          <p:cNvPr id="10" name="Picture 9">
            <a:extLst>
              <a:ext uri="{FF2B5EF4-FFF2-40B4-BE49-F238E27FC236}">
                <a16:creationId xmlns:a16="http://schemas.microsoft.com/office/drawing/2014/main" id="{5F5C606E-7600-1D40-9617-DE92CC3256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t="-4" r="-23167" b="-332073"/>
          <a:stretch/>
        </p:blipFill>
        <p:spPr>
          <a:xfrm>
            <a:off x="1492250" y="1576388"/>
            <a:ext cx="6750049" cy="3929062"/>
          </a:xfrm>
          <a:prstGeom prst="rect">
            <a:avLst/>
          </a:prstGeom>
          <a:solidFill>
            <a:schemeClr val="tx2">
              <a:lumMod val="20000"/>
              <a:lumOff val="80000"/>
            </a:schemeClr>
          </a:solidFill>
          <a:ln>
            <a:solidFill>
              <a:schemeClr val="tx2"/>
            </a:solidFill>
          </a:ln>
        </p:spPr>
      </p:pic>
      <p:pic>
        <p:nvPicPr>
          <p:cNvPr id="11" name="Picture 10">
            <a:extLst>
              <a:ext uri="{FF2B5EF4-FFF2-40B4-BE49-F238E27FC236}">
                <a16:creationId xmlns:a16="http://schemas.microsoft.com/office/drawing/2014/main" id="{65CC8236-0AC6-F743-9874-50669FA51B5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412929" y="2446317"/>
            <a:ext cx="3230147" cy="3052160"/>
          </a:xfrm>
          <a:prstGeom prst="rect">
            <a:avLst/>
          </a:prstGeom>
          <a:ln>
            <a:noFill/>
          </a:ln>
        </p:spPr>
      </p:pic>
      <p:pic>
        <p:nvPicPr>
          <p:cNvPr id="12" name="Picture 11">
            <a:extLst>
              <a:ext uri="{FF2B5EF4-FFF2-40B4-BE49-F238E27FC236}">
                <a16:creationId xmlns:a16="http://schemas.microsoft.com/office/drawing/2014/main" id="{1988B8C0-5077-B641-9925-EDFB9A4B6B1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84239" y="2031525"/>
            <a:ext cx="528690" cy="528690"/>
          </a:xfrm>
          <a:prstGeom prst="rect">
            <a:avLst/>
          </a:prstGeom>
        </p:spPr>
      </p:pic>
      <p:sp>
        <p:nvSpPr>
          <p:cNvPr id="13" name="TextBox 12">
            <a:extLst>
              <a:ext uri="{FF2B5EF4-FFF2-40B4-BE49-F238E27FC236}">
                <a16:creationId xmlns:a16="http://schemas.microsoft.com/office/drawing/2014/main" id="{E6DD46E5-62AA-9E40-A927-775456789545}"/>
              </a:ext>
            </a:extLst>
          </p:cNvPr>
          <p:cNvSpPr txBox="1"/>
          <p:nvPr/>
        </p:nvSpPr>
        <p:spPr>
          <a:xfrm>
            <a:off x="1492249" y="457199"/>
            <a:ext cx="6750050" cy="793751"/>
          </a:xfrm>
          <a:prstGeom prst="rect">
            <a:avLst/>
          </a:prstGeom>
          <a:noFill/>
        </p:spPr>
        <p:txBody>
          <a:bodyPr wrap="square" lIns="0" tIns="365760" rIns="0" bIns="0" rtlCol="0">
            <a:noAutofit/>
          </a:bodyPr>
          <a:lstStyle/>
          <a:p>
            <a:pPr marL="0" indent="-3657600" algn="l">
              <a:spcAft>
                <a:spcPts val="600"/>
              </a:spcAft>
            </a:pPr>
            <a:r>
              <a:rPr kumimoji="0" lang="en-US" sz="3000" b="0" i="0" u="none" strike="noStrike" kern="1200" cap="none" spc="0" normalizeH="0" baseline="0" noProof="0">
                <a:ln>
                  <a:noFill/>
                </a:ln>
                <a:solidFill>
                  <a:schemeClr val="accent1"/>
                </a:solidFill>
                <a:effectLst/>
                <a:uLnTx/>
                <a:uFillTx/>
                <a:latin typeface="Rockwell" panose="02060603020205020403" pitchFamily="18" charset="77"/>
                <a:ea typeface="Roboto Medium" panose="02000000000000000000" pitchFamily="2" charset="0"/>
                <a:cs typeface="Verdana" panose="020B0604030504040204" pitchFamily="34" charset="0"/>
              </a:rPr>
              <a:t>Instructions: Layouts</a:t>
            </a:r>
            <a:endParaRPr lang="en-US" sz="3000" b="0" i="0">
              <a:solidFill>
                <a:schemeClr val="accent1"/>
              </a:solidFill>
              <a:latin typeface="Rockwell" panose="02060603020205020403" pitchFamily="18" charset="77"/>
              <a:ea typeface="Roboto" panose="02000000000000000000" pitchFamily="2" charset="0"/>
              <a:cs typeface="Times New Roman" panose="02020603050405020304" pitchFamily="18" charset="0"/>
            </a:endParaRPr>
          </a:p>
        </p:txBody>
      </p:sp>
      <p:pic>
        <p:nvPicPr>
          <p:cNvPr id="14" name="Picture 13" descr="Logo, icon&#10;&#10;Description automatically generated">
            <a:extLst>
              <a:ext uri="{FF2B5EF4-FFF2-40B4-BE49-F238E27FC236}">
                <a16:creationId xmlns:a16="http://schemas.microsoft.com/office/drawing/2014/main" id="{E862F39D-5291-DC4F-BBFB-93CF60AA2F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0880" y="372268"/>
            <a:ext cx="360363" cy="360363"/>
          </a:xfrm>
          <a:prstGeom prst="rect">
            <a:avLst/>
          </a:prstGeom>
        </p:spPr>
      </p:pic>
    </p:spTree>
    <p:extLst>
      <p:ext uri="{BB962C8B-B14F-4D97-AF65-F5344CB8AC3E}">
        <p14:creationId xmlns:p14="http://schemas.microsoft.com/office/powerpoint/2010/main" val="27380593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ext Styles instruc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BE98EB3-77D2-3B41-B565-7B872F2A4636}"/>
              </a:ext>
            </a:extLst>
          </p:cNvPr>
          <p:cNvSpPr>
            <a:spLocks noGrp="1"/>
          </p:cNvSpPr>
          <p:nvPr>
            <p:ph type="ftr" sz="quarter" idx="13"/>
          </p:nvPr>
        </p:nvSpPr>
        <p:spPr/>
        <p:txBody>
          <a:bodyPr/>
          <a:lstStyle/>
          <a:p>
            <a:r>
              <a:rPr lang="en-US"/>
              <a:t>The primary health system of Tufts University School of Medicine.  |  © Tufts Medicine 2023  |  Private and confidential. Not for redistribution.</a:t>
            </a:r>
            <a:endParaRPr lang="en-US" dirty="0"/>
          </a:p>
        </p:txBody>
      </p:sp>
      <p:sp>
        <p:nvSpPr>
          <p:cNvPr id="3" name="Slide Number Placeholder 2">
            <a:extLst>
              <a:ext uri="{FF2B5EF4-FFF2-40B4-BE49-F238E27FC236}">
                <a16:creationId xmlns:a16="http://schemas.microsoft.com/office/drawing/2014/main" id="{3B81BF45-6FDB-A441-9E89-7B0B4BBB3701}"/>
              </a:ext>
            </a:extLst>
          </p:cNvPr>
          <p:cNvSpPr>
            <a:spLocks noGrp="1"/>
          </p:cNvSpPr>
          <p:nvPr>
            <p:ph type="sldNum" sz="quarter" idx="14"/>
          </p:nvPr>
        </p:nvSpPr>
        <p:spPr/>
        <p:txBody>
          <a:bodyPr/>
          <a:lstStyle>
            <a:lvl1pPr>
              <a:defRPr sz="1000"/>
            </a:lvl1pPr>
          </a:lstStyle>
          <a:p>
            <a:fld id="{63DCA5C9-2E11-4C67-86EB-AE1DE127DC64}" type="slidenum">
              <a:rPr lang="en-US" smtClean="0"/>
              <a:pPr/>
              <a:t>‹#›</a:t>
            </a:fld>
            <a:endParaRPr lang="en-US" dirty="0"/>
          </a:p>
        </p:txBody>
      </p:sp>
      <p:sp>
        <p:nvSpPr>
          <p:cNvPr id="8" name="Content Placeholder 4">
            <a:extLst>
              <a:ext uri="{FF2B5EF4-FFF2-40B4-BE49-F238E27FC236}">
                <a16:creationId xmlns:a16="http://schemas.microsoft.com/office/drawing/2014/main" id="{6185740E-6E5D-8945-8423-BA8DD954ADC2}"/>
              </a:ext>
            </a:extLst>
          </p:cNvPr>
          <p:cNvSpPr txBox="1">
            <a:spLocks/>
          </p:cNvSpPr>
          <p:nvPr/>
        </p:nvSpPr>
        <p:spPr>
          <a:xfrm>
            <a:off x="8470900" y="1576388"/>
            <a:ext cx="3259138" cy="4830762"/>
          </a:xfrm>
          <a:prstGeom prst="rect">
            <a:avLst/>
          </a:prstGeom>
        </p:spPr>
        <p:txBody>
          <a:bodyPr lIns="0" tIns="0" rIns="0" bIns="0"/>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a:lstStyle>
          <a:p>
            <a:r>
              <a:rPr lang="en-US" sz="1200" b="1" dirty="0">
                <a:ea typeface="Corbel" charset="0"/>
                <a:cs typeface="Corbel" charset="0"/>
              </a:rPr>
              <a:t>Preloaded text styles</a:t>
            </a:r>
            <a:endParaRPr lang="en-US" sz="1200" dirty="0">
              <a:ea typeface="Corbel" charset="0"/>
              <a:cs typeface="Corbel" charset="0"/>
            </a:endParaRPr>
          </a:p>
          <a:p>
            <a:r>
              <a:rPr lang="en-US" sz="1200" dirty="0">
                <a:ea typeface="Corbel" charset="0"/>
                <a:cs typeface="Corbel" charset="0"/>
              </a:rPr>
              <a:t>All approved fonts, sizes, text colors and bullets are preloaded into the ”list level” arrows. Standard body copy is the default “first level”, and you can switch to other pre-approved styles by clicking through the arrows. </a:t>
            </a:r>
            <a:br>
              <a:rPr lang="en-US" sz="1200" dirty="0">
                <a:ea typeface="Corbel" charset="0"/>
                <a:cs typeface="Corbel" charset="0"/>
              </a:rPr>
            </a:br>
            <a:br>
              <a:rPr lang="en-US" sz="1200" dirty="0">
                <a:ea typeface="Corbel" charset="0"/>
                <a:cs typeface="Corbel" charset="0"/>
              </a:rPr>
            </a:br>
            <a:r>
              <a:rPr lang="en-US" sz="1200" dirty="0">
                <a:ea typeface="Corbel" charset="0"/>
                <a:cs typeface="Corbel" charset="0"/>
              </a:rPr>
              <a:t>Using the “Bullet” icon is discouraged, as it will default to the built-in PowerPoint indent/bullet </a:t>
            </a:r>
            <a:br>
              <a:rPr lang="en-US" sz="1200" dirty="0">
                <a:ea typeface="Corbel" charset="0"/>
                <a:cs typeface="Corbel" charset="0"/>
              </a:rPr>
            </a:br>
            <a:r>
              <a:rPr lang="en-US" sz="1200" dirty="0">
                <a:ea typeface="Corbel" charset="0"/>
                <a:cs typeface="Corbel" charset="0"/>
              </a:rPr>
              <a:t>styles and will not make use of the custom indent/bullet styles. </a:t>
            </a:r>
            <a:br>
              <a:rPr lang="en-US" sz="1200" dirty="0">
                <a:ea typeface="Corbel" charset="0"/>
                <a:cs typeface="Corbel" charset="0"/>
              </a:rPr>
            </a:br>
            <a:br>
              <a:rPr lang="en-US" sz="1200" dirty="0">
                <a:ea typeface="Corbel" charset="0"/>
                <a:cs typeface="Corbel" charset="0"/>
              </a:rPr>
            </a:br>
            <a:r>
              <a:rPr lang="en-US" sz="1200" dirty="0">
                <a:ea typeface="Corbel" charset="0"/>
                <a:cs typeface="Corbel" charset="0"/>
              </a:rPr>
              <a:t>Instead, use the “Decrease/Increase List Level” buttons in the Home tab for all text adjustments to ensure all fonts, colors, sizes remain </a:t>
            </a:r>
            <a:br>
              <a:rPr lang="en-US" sz="1200" dirty="0">
                <a:ea typeface="Corbel" charset="0"/>
                <a:cs typeface="Corbel" charset="0"/>
              </a:rPr>
            </a:br>
            <a:r>
              <a:rPr lang="en-US" sz="1200" dirty="0">
                <a:ea typeface="Corbel" charset="0"/>
                <a:cs typeface="Corbel" charset="0"/>
              </a:rPr>
              <a:t>on brand. </a:t>
            </a:r>
            <a:br>
              <a:rPr lang="en-US" sz="1200" dirty="0">
                <a:ea typeface="Corbel" charset="0"/>
                <a:cs typeface="Corbel" charset="0"/>
              </a:rPr>
            </a:br>
            <a:br>
              <a:rPr lang="en-US" sz="1200" dirty="0">
                <a:ea typeface="Corbel" charset="0"/>
                <a:cs typeface="Corbel" charset="0"/>
              </a:rPr>
            </a:br>
            <a:r>
              <a:rPr lang="en-US" sz="1200" dirty="0">
                <a:ea typeface="Corbel" charset="0"/>
                <a:cs typeface="Corbel" charset="0"/>
              </a:rPr>
              <a:t>The standard text options are shown to the left, but different text boxes have different preloaded options depending on the specific layout.</a:t>
            </a:r>
          </a:p>
          <a:p>
            <a:endParaRPr lang="en-US" sz="1200"/>
          </a:p>
        </p:txBody>
      </p:sp>
      <p:grpSp>
        <p:nvGrpSpPr>
          <p:cNvPr id="10" name="Group 9">
            <a:extLst>
              <a:ext uri="{FF2B5EF4-FFF2-40B4-BE49-F238E27FC236}">
                <a16:creationId xmlns:a16="http://schemas.microsoft.com/office/drawing/2014/main" id="{31B66E29-DC4F-404A-A4F2-8860E6327AEB}"/>
              </a:ext>
            </a:extLst>
          </p:cNvPr>
          <p:cNvGrpSpPr/>
          <p:nvPr/>
        </p:nvGrpSpPr>
        <p:grpSpPr>
          <a:xfrm>
            <a:off x="1492249" y="1576388"/>
            <a:ext cx="6750049" cy="1080037"/>
            <a:chOff x="1149330" y="1584325"/>
            <a:chExt cx="6734194" cy="1077501"/>
          </a:xfrm>
        </p:grpSpPr>
        <p:pic>
          <p:nvPicPr>
            <p:cNvPr id="11" name="Picture 10">
              <a:extLst>
                <a:ext uri="{FF2B5EF4-FFF2-40B4-BE49-F238E27FC236}">
                  <a16:creationId xmlns:a16="http://schemas.microsoft.com/office/drawing/2014/main" id="{5B97637F-F1E7-A649-88D5-8B461606432E}"/>
                </a:ext>
              </a:extLst>
            </p:cNvPr>
            <p:cNvPicPr>
              <a:picLocks noChangeAspect="1"/>
            </p:cNvPicPr>
            <p:nvPr/>
          </p:nvPicPr>
          <p:blipFill rotWithShape="1">
            <a:blip r:embed="rId3">
              <a:extLst>
                <a:ext uri="{28A0092B-C50C-407E-A947-70E740481C1C}">
                  <a14:useLocalDpi xmlns:a14="http://schemas.microsoft.com/office/drawing/2010/main"/>
                </a:ext>
              </a:extLst>
            </a:blip>
            <a:srcRect l="9203"/>
            <a:stretch/>
          </p:blipFill>
          <p:spPr>
            <a:xfrm>
              <a:off x="1149330" y="1584325"/>
              <a:ext cx="6734194" cy="1077501"/>
            </a:xfrm>
            <a:prstGeom prst="rect">
              <a:avLst/>
            </a:prstGeom>
            <a:ln>
              <a:noFill/>
            </a:ln>
          </p:spPr>
        </p:pic>
        <p:sp>
          <p:nvSpPr>
            <p:cNvPr id="12" name="TextBox 11">
              <a:extLst>
                <a:ext uri="{FF2B5EF4-FFF2-40B4-BE49-F238E27FC236}">
                  <a16:creationId xmlns:a16="http://schemas.microsoft.com/office/drawing/2014/main" id="{E4F6AFDA-68CC-C14D-BF0B-BBE6390E033D}"/>
                </a:ext>
              </a:extLst>
            </p:cNvPr>
            <p:cNvSpPr txBox="1"/>
            <p:nvPr/>
          </p:nvSpPr>
          <p:spPr>
            <a:xfrm>
              <a:off x="5786518" y="1855811"/>
              <a:ext cx="557460" cy="707887"/>
            </a:xfrm>
            <a:prstGeom prst="rect">
              <a:avLst/>
            </a:prstGeom>
            <a:noFill/>
          </p:spPr>
          <p:txBody>
            <a:bodyPr wrap="square" rtlCol="0">
              <a:spAutoFit/>
            </a:bodyPr>
            <a:lstStyle/>
            <a:p>
              <a:r>
                <a:rPr lang="en-US" sz="4000" dirty="0">
                  <a:solidFill>
                    <a:srgbClr val="C00000"/>
                  </a:solidFill>
                </a:rPr>
                <a:t>X</a:t>
              </a:r>
            </a:p>
          </p:txBody>
        </p:sp>
        <p:sp>
          <p:nvSpPr>
            <p:cNvPr id="14" name="Oval 13">
              <a:extLst>
                <a:ext uri="{FF2B5EF4-FFF2-40B4-BE49-F238E27FC236}">
                  <a16:creationId xmlns:a16="http://schemas.microsoft.com/office/drawing/2014/main" id="{B8E7A103-7DC5-EC4B-9415-1EB8C6EFBCDE}"/>
                </a:ext>
              </a:extLst>
            </p:cNvPr>
            <p:cNvSpPr/>
            <p:nvPr/>
          </p:nvSpPr>
          <p:spPr bwMode="auto">
            <a:xfrm>
              <a:off x="6500812" y="2021681"/>
              <a:ext cx="678657" cy="385763"/>
            </a:xfrm>
            <a:prstGeom prst="ellipse">
              <a:avLst/>
            </a:prstGeom>
            <a:noFill/>
            <a:ln w="38100" cap="flat">
              <a:solidFill>
                <a:srgbClr val="C00000"/>
              </a:solidFill>
              <a:bevel/>
              <a:headEnd/>
              <a:tailEnd/>
            </a:ln>
            <a:effectLst/>
          </p:spPr>
          <p:txBody>
            <a:bodyPr wrap="none" rtlCol="0" anchor="ctr"/>
            <a:lstStyle/>
            <a:p>
              <a:pPr algn="ctr"/>
              <a:endParaRPr lang="en-US" dirty="0"/>
            </a:p>
          </p:txBody>
        </p:sp>
      </p:grpSp>
      <p:sp>
        <p:nvSpPr>
          <p:cNvPr id="15" name="TextBox 14">
            <a:extLst>
              <a:ext uri="{FF2B5EF4-FFF2-40B4-BE49-F238E27FC236}">
                <a16:creationId xmlns:a16="http://schemas.microsoft.com/office/drawing/2014/main" id="{07B2E404-454A-F44E-A26A-77501CC24913}"/>
              </a:ext>
            </a:extLst>
          </p:cNvPr>
          <p:cNvSpPr txBox="1"/>
          <p:nvPr/>
        </p:nvSpPr>
        <p:spPr>
          <a:xfrm>
            <a:off x="1492249" y="2968626"/>
            <a:ext cx="6746873" cy="2795023"/>
          </a:xfrm>
          <a:prstGeom prst="rect">
            <a:avLst/>
          </a:prstGeom>
          <a:noFill/>
        </p:spPr>
        <p:txBody>
          <a:bodyPr wrap="square" lIns="0" tIns="91440" rIns="0" bIns="0" rtlCol="0">
            <a:norm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00000"/>
                </a:solidFill>
                <a:effectLst/>
                <a:uLnTx/>
                <a:uFillTx/>
                <a:latin typeface="+mn-lt"/>
                <a:ea typeface="Roboto" panose="02000000000000000000" pitchFamily="2" charset="0"/>
                <a:cs typeface="Times New Roman" panose="02020603050405020304" pitchFamily="18" charset="0"/>
              </a:rPr>
              <a:t>Text level 1 – 18pt Arial (body copy)</a:t>
            </a:r>
          </a:p>
          <a:p>
            <a:pPr marL="0" marR="0" lvl="1" indent="0" algn="l" defTabSz="914400" rtl="0" eaLnBrk="1" fontAlgn="auto" latinLnBrk="0" hangingPunct="1">
              <a:lnSpc>
                <a:spcPct val="100000"/>
              </a:lnSpc>
              <a:spcBef>
                <a:spcPts val="0"/>
              </a:spcBef>
              <a:spcAft>
                <a:spcPts val="600"/>
              </a:spcAft>
              <a:buClr>
                <a:srgbClr val="00348E"/>
              </a:buClr>
              <a:buSzTx/>
              <a:buFontTx/>
              <a:buNone/>
              <a:tabLst>
                <a:tab pos="280988" algn="l"/>
              </a:tabLst>
              <a:defRPr/>
            </a:pPr>
            <a:r>
              <a:rPr kumimoji="0" lang="en-US" sz="1800" b="1" i="0" u="none" strike="noStrike" kern="1200" cap="none" spc="0" normalizeH="0" baseline="0" noProof="0">
                <a:ln>
                  <a:noFill/>
                </a:ln>
                <a:solidFill>
                  <a:schemeClr val="tx2"/>
                </a:solidFill>
                <a:effectLst/>
                <a:uLnTx/>
                <a:uFillTx/>
                <a:latin typeface="+mn-lt"/>
                <a:ea typeface="Roboto" panose="02000000000000000000" pitchFamily="2" charset="0"/>
                <a:cs typeface="Times New Roman" panose="02020603050405020304" pitchFamily="18" charset="0"/>
              </a:rPr>
              <a:t>Text level 2 – 18pt Arial Bold (Subhead)</a:t>
            </a:r>
          </a:p>
          <a:p>
            <a:pPr marL="283464" marR="0" lvl="2" indent="-283464" algn="l" defTabSz="292608"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tab pos="276225" algn="l"/>
                <a:tab pos="584200" algn="l"/>
              </a:tabLst>
              <a:defRPr/>
            </a:pPr>
            <a:r>
              <a:rPr kumimoji="0" lang="en-US" sz="1800" b="0" i="0" u="none" strike="noStrike" kern="1200" cap="none" spc="0" normalizeH="0" baseline="0" noProof="0">
                <a:ln>
                  <a:noFill/>
                </a:ln>
                <a:solidFill>
                  <a:srgbClr val="000000"/>
                </a:solidFill>
                <a:effectLst/>
                <a:uLnTx/>
                <a:uFillTx/>
                <a:latin typeface="+mn-lt"/>
                <a:ea typeface="Roboto" panose="02000000000000000000" pitchFamily="2" charset="0"/>
                <a:cs typeface="Times New Roman" panose="02020603050405020304" pitchFamily="18" charset="0"/>
              </a:rPr>
              <a:t>Text level 3 – 18pt Arial Bullet 1)</a:t>
            </a:r>
          </a:p>
          <a:p>
            <a:pPr marL="568325" marR="0" lvl="3" indent="-285750" algn="l" defTabSz="292608" rtl="0" eaLnBrk="1" fontAlgn="auto" latinLnBrk="0" hangingPunct="1">
              <a:lnSpc>
                <a:spcPct val="100000"/>
              </a:lnSpc>
              <a:spcBef>
                <a:spcPts val="0"/>
              </a:spcBef>
              <a:spcAft>
                <a:spcPts val="600"/>
              </a:spcAft>
              <a:buClr>
                <a:srgbClr val="000000"/>
              </a:buClr>
              <a:buSzPct val="100000"/>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mn-lt"/>
                <a:ea typeface="Roboto" panose="02000000000000000000" pitchFamily="2" charset="0"/>
                <a:cs typeface="Times New Roman" panose="02020603050405020304" pitchFamily="18" charset="0"/>
              </a:rPr>
              <a:t>Text level 4 – 16pt Arial (Bullet 2)</a:t>
            </a:r>
          </a:p>
          <a:p>
            <a:pPr marL="850392" marR="0" lvl="4" indent="-283464" algn="l" defTabSz="292608" rtl="0" eaLnBrk="1" fontAlgn="auto" latinLnBrk="0" hangingPunct="1">
              <a:lnSpc>
                <a:spcPct val="100000"/>
              </a:lnSpc>
              <a:spcBef>
                <a:spcPts val="0"/>
              </a:spcBef>
              <a:spcAft>
                <a:spcPts val="600"/>
              </a:spcAft>
              <a:buClr>
                <a:srgbClr val="000000"/>
              </a:buClr>
              <a:buSzPct val="100000"/>
              <a:buFont typeface="Arial" panose="020B0604020202020204" pitchFamily="34" charset="0"/>
              <a:buChar char="•"/>
              <a:tabLst>
                <a:tab pos="292608" algn="l"/>
                <a:tab pos="585216" algn="l"/>
              </a:tabLst>
              <a:defRPr/>
            </a:pPr>
            <a:r>
              <a:rPr kumimoji="0" lang="en-US" sz="1600" b="0" i="0" u="none" strike="noStrike" kern="1200" cap="none" spc="0" normalizeH="0" baseline="0" noProof="0">
                <a:ln>
                  <a:noFill/>
                </a:ln>
                <a:solidFill>
                  <a:srgbClr val="000000"/>
                </a:solidFill>
                <a:effectLst/>
                <a:uLnTx/>
                <a:uFillTx/>
                <a:latin typeface="+mn-lt"/>
                <a:ea typeface="Roboto" panose="02000000000000000000" pitchFamily="2" charset="0"/>
                <a:cs typeface="Times New Roman" panose="02020603050405020304" pitchFamily="18" charset="0"/>
              </a:rPr>
              <a:t>Text level 5 – 16pt Arial (Bullet 3)</a:t>
            </a:r>
          </a:p>
          <a:p>
            <a:pPr marL="283464" marR="0" lvl="5" indent="-283464" algn="l" defTabSz="914400" rtl="0" eaLnBrk="1" fontAlgn="auto" latinLnBrk="0" hangingPunct="1">
              <a:lnSpc>
                <a:spcPct val="100000"/>
              </a:lnSpc>
              <a:spcBef>
                <a:spcPts val="0"/>
              </a:spcBef>
              <a:spcAft>
                <a:spcPts val="600"/>
              </a:spcAft>
              <a:buClr>
                <a:srgbClr val="000000"/>
              </a:buClr>
              <a:buSzPct val="100000"/>
              <a:buFont typeface="+mj-lt"/>
              <a:buAutoNum type="arabicPeriod"/>
              <a:tabLst/>
              <a:defRPr/>
            </a:pPr>
            <a:r>
              <a:rPr kumimoji="0" lang="en-US" sz="1800" b="0" i="0" u="none" strike="noStrike" kern="1200" cap="none" spc="0" normalizeH="0" baseline="0" noProof="0">
                <a:ln>
                  <a:noFill/>
                </a:ln>
                <a:solidFill>
                  <a:srgbClr val="000000"/>
                </a:solidFill>
                <a:effectLst/>
                <a:uLnTx/>
                <a:uFillTx/>
                <a:latin typeface="+mn-lt"/>
                <a:ea typeface="Roboto" panose="02000000000000000000" pitchFamily="2" charset="0"/>
                <a:cs typeface="Times New Roman" panose="02020603050405020304" pitchFamily="18" charset="0"/>
              </a:rPr>
              <a:t>Text level 6 – 18pt Arial (Number 1)</a:t>
            </a:r>
          </a:p>
          <a:p>
            <a:pPr marL="566928" marR="0" lvl="6" indent="-283464" algn="l" defTabSz="914400" rtl="0" eaLnBrk="1" fontAlgn="auto" latinLnBrk="0" hangingPunct="1">
              <a:lnSpc>
                <a:spcPct val="100000"/>
              </a:lnSpc>
              <a:spcBef>
                <a:spcPts val="0"/>
              </a:spcBef>
              <a:spcAft>
                <a:spcPts val="600"/>
              </a:spcAft>
              <a:buClr>
                <a:srgbClr val="000000"/>
              </a:buClr>
              <a:buSzPct val="100000"/>
              <a:buFont typeface="+mj-lt"/>
              <a:buAutoNum type="arabicPeriod"/>
              <a:tabLst/>
              <a:defRPr/>
            </a:pPr>
            <a:r>
              <a:rPr kumimoji="0" lang="en-US" sz="1600" b="0" i="0" u="none" strike="noStrike" kern="1200" cap="none" spc="0" normalizeH="0" baseline="0" noProof="0">
                <a:ln>
                  <a:noFill/>
                </a:ln>
                <a:solidFill>
                  <a:srgbClr val="000000"/>
                </a:solidFill>
                <a:effectLst/>
                <a:uLnTx/>
                <a:uFillTx/>
                <a:latin typeface="+mn-lt"/>
                <a:ea typeface="Roboto" panose="02000000000000000000" pitchFamily="2" charset="0"/>
                <a:cs typeface="Times New Roman" panose="02020603050405020304" pitchFamily="18" charset="0"/>
              </a:rPr>
              <a:t>Text level 7 – 16pt Arial (Number 2)</a:t>
            </a:r>
          </a:p>
          <a:p>
            <a:pPr marL="283464" marR="0" lvl="2" indent="-283464" algn="l" defTabSz="292608"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tab pos="276225" algn="l"/>
                <a:tab pos="584200" algn="l"/>
              </a:tabLst>
              <a:defRPr/>
            </a:pPr>
            <a:endParaRPr kumimoji="0" lang="en-US" sz="1800" b="0" i="0" u="none" strike="noStrike" kern="1200" cap="none" spc="0" normalizeH="0" baseline="0" noProof="0">
              <a:ln>
                <a:noFill/>
              </a:ln>
              <a:solidFill>
                <a:srgbClr val="000000"/>
              </a:solidFill>
              <a:effectLst/>
              <a:uLnTx/>
              <a:uFillTx/>
              <a:latin typeface="+mn-lt"/>
              <a:ea typeface="Roboto" panose="02000000000000000000" pitchFamily="2" charset="0"/>
              <a:cs typeface="Times New Roman" panose="02020603050405020304" pitchFamily="18" charset="0"/>
            </a:endParaRPr>
          </a:p>
          <a:p>
            <a:pPr marL="0" indent="-3657600" algn="l">
              <a:spcAft>
                <a:spcPts val="600"/>
              </a:spcAft>
            </a:pPr>
            <a:endParaRPr lang="en-US" sz="1800" b="0" i="0">
              <a:solidFill>
                <a:schemeClr val="tx1"/>
              </a:solidFill>
              <a:latin typeface="+mn-lt"/>
              <a:ea typeface="Roboto" panose="02000000000000000000" pitchFamily="2" charset="0"/>
              <a:cs typeface="Times New Roman" panose="02020603050405020304" pitchFamily="18" charset="0"/>
            </a:endParaRPr>
          </a:p>
        </p:txBody>
      </p:sp>
      <p:sp>
        <p:nvSpPr>
          <p:cNvPr id="17" name="TextBox 16">
            <a:extLst>
              <a:ext uri="{FF2B5EF4-FFF2-40B4-BE49-F238E27FC236}">
                <a16:creationId xmlns:a16="http://schemas.microsoft.com/office/drawing/2014/main" id="{4843289F-F8DD-BF49-BBFA-52C039B26631}"/>
              </a:ext>
            </a:extLst>
          </p:cNvPr>
          <p:cNvSpPr txBox="1"/>
          <p:nvPr/>
        </p:nvSpPr>
        <p:spPr>
          <a:xfrm>
            <a:off x="1492249" y="457199"/>
            <a:ext cx="6750050" cy="793751"/>
          </a:xfrm>
          <a:prstGeom prst="rect">
            <a:avLst/>
          </a:prstGeom>
          <a:noFill/>
        </p:spPr>
        <p:txBody>
          <a:bodyPr wrap="square" lIns="0" tIns="365760" rIns="0" bIns="0" rtlCol="0">
            <a:noAutofit/>
          </a:bodyPr>
          <a:lstStyle/>
          <a:p>
            <a:pPr marL="0" marR="0" indent="-3657600" algn="l" defTabSz="457200" rtl="0" eaLnBrk="1" fontAlgn="auto" latinLnBrk="0" hangingPunct="1">
              <a:lnSpc>
                <a:spcPct val="100000"/>
              </a:lnSpc>
              <a:spcBef>
                <a:spcPts val="0"/>
              </a:spcBef>
              <a:spcAft>
                <a:spcPts val="600"/>
              </a:spcAft>
              <a:buClrTx/>
              <a:buSzTx/>
              <a:buFontTx/>
              <a:buNone/>
              <a:tabLst/>
              <a:defRPr/>
            </a:pPr>
            <a:r>
              <a:rPr kumimoji="0" lang="en-US" sz="3000" b="0" i="0" u="none" strike="noStrike" kern="1200" cap="none" spc="0" normalizeH="0" baseline="0" noProof="0">
                <a:ln>
                  <a:noFill/>
                </a:ln>
                <a:solidFill>
                  <a:schemeClr val="accent1"/>
                </a:solidFill>
                <a:effectLst/>
                <a:uLnTx/>
                <a:uFillTx/>
                <a:latin typeface="Rockwell" panose="02060603020205020403" pitchFamily="18" charset="77"/>
                <a:ea typeface="Roboto Medium" panose="02000000000000000000" pitchFamily="2" charset="0"/>
                <a:cs typeface="Verdana" panose="020B0604030504040204" pitchFamily="34" charset="0"/>
              </a:rPr>
              <a:t>Instructions: Preloaded text styles</a:t>
            </a:r>
            <a:endParaRPr lang="en-US" sz="3000" b="0" i="0">
              <a:solidFill>
                <a:schemeClr val="accent1"/>
              </a:solidFill>
              <a:latin typeface="Rockwell" panose="02060603020205020403" pitchFamily="18" charset="77"/>
              <a:ea typeface="Roboto" panose="02000000000000000000" pitchFamily="2" charset="0"/>
              <a:cs typeface="Times New Roman" panose="02020603050405020304" pitchFamily="18" charset="0"/>
            </a:endParaRPr>
          </a:p>
        </p:txBody>
      </p:sp>
      <p:pic>
        <p:nvPicPr>
          <p:cNvPr id="18" name="Picture 17" descr="Logo, icon&#10;&#10;Description automatically generated">
            <a:extLst>
              <a:ext uri="{FF2B5EF4-FFF2-40B4-BE49-F238E27FC236}">
                <a16:creationId xmlns:a16="http://schemas.microsoft.com/office/drawing/2014/main" id="{0AFD6DBF-4CF5-9C40-B976-FB88B63B9F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880" y="372268"/>
            <a:ext cx="360363" cy="360363"/>
          </a:xfrm>
          <a:prstGeom prst="rect">
            <a:avLst/>
          </a:prstGeom>
        </p:spPr>
      </p:pic>
    </p:spTree>
    <p:extLst>
      <p:ext uri="{BB962C8B-B14F-4D97-AF65-F5344CB8AC3E}">
        <p14:creationId xmlns:p14="http://schemas.microsoft.com/office/powerpoint/2010/main" val="29810111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Grid System instruc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BE98EB3-77D2-3B41-B565-7B872F2A4636}"/>
              </a:ext>
            </a:extLst>
          </p:cNvPr>
          <p:cNvSpPr>
            <a:spLocks noGrp="1"/>
          </p:cNvSpPr>
          <p:nvPr>
            <p:ph type="ftr" sz="quarter" idx="13"/>
          </p:nvPr>
        </p:nvSpPr>
        <p:spPr/>
        <p:txBody>
          <a:bodyPr/>
          <a:lstStyle/>
          <a:p>
            <a:r>
              <a:rPr lang="en-US"/>
              <a:t>The primary health system of Tufts University School of Medicine.  |  © Tufts Medicine 2023  |  Private and confidential. Not for redistribution.</a:t>
            </a:r>
            <a:endParaRPr lang="en-US" dirty="0"/>
          </a:p>
        </p:txBody>
      </p:sp>
      <p:sp>
        <p:nvSpPr>
          <p:cNvPr id="3" name="Slide Number Placeholder 2">
            <a:extLst>
              <a:ext uri="{FF2B5EF4-FFF2-40B4-BE49-F238E27FC236}">
                <a16:creationId xmlns:a16="http://schemas.microsoft.com/office/drawing/2014/main" id="{3B81BF45-6FDB-A441-9E89-7B0B4BBB3701}"/>
              </a:ext>
            </a:extLst>
          </p:cNvPr>
          <p:cNvSpPr>
            <a:spLocks noGrp="1"/>
          </p:cNvSpPr>
          <p:nvPr>
            <p:ph type="sldNum" sz="quarter" idx="14"/>
          </p:nvPr>
        </p:nvSpPr>
        <p:spPr/>
        <p:txBody>
          <a:bodyPr/>
          <a:lstStyle>
            <a:lvl1pPr>
              <a:defRPr sz="1000"/>
            </a:lvl1pPr>
          </a:lstStyle>
          <a:p>
            <a:fld id="{63DCA5C9-2E11-4C67-86EB-AE1DE127DC64}" type="slidenum">
              <a:rPr lang="en-US" smtClean="0"/>
              <a:pPr/>
              <a:t>‹#›</a:t>
            </a:fld>
            <a:endParaRPr lang="en-US" dirty="0"/>
          </a:p>
        </p:txBody>
      </p:sp>
      <p:sp>
        <p:nvSpPr>
          <p:cNvPr id="16" name="Content Placeholder 4">
            <a:extLst>
              <a:ext uri="{FF2B5EF4-FFF2-40B4-BE49-F238E27FC236}">
                <a16:creationId xmlns:a16="http://schemas.microsoft.com/office/drawing/2014/main" id="{76810801-5FED-844E-80A8-05F2D1137E42}"/>
              </a:ext>
            </a:extLst>
          </p:cNvPr>
          <p:cNvSpPr txBox="1">
            <a:spLocks/>
          </p:cNvSpPr>
          <p:nvPr/>
        </p:nvSpPr>
        <p:spPr>
          <a:xfrm>
            <a:off x="8470899" y="1576388"/>
            <a:ext cx="3259139" cy="4830762"/>
          </a:xfrm>
          <a:prstGeom prst="rect">
            <a:avLst/>
          </a:prstGeom>
        </p:spPr>
        <p:txBody>
          <a:bodyPr lIns="0" tIns="0" rIns="0" bIns="0"/>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a:lstStyle>
          <a:p>
            <a:r>
              <a:rPr lang="en-US" sz="1200" b="1" dirty="0">
                <a:ea typeface="Corbel" charset="0"/>
                <a:cs typeface="Corbel" charset="0"/>
              </a:rPr>
              <a:t>Grid system</a:t>
            </a:r>
            <a:endParaRPr lang="en-US" sz="1200" dirty="0">
              <a:ea typeface="Corbel" charset="0"/>
              <a:cs typeface="Corbel" charset="0"/>
            </a:endParaRPr>
          </a:p>
          <a:p>
            <a:r>
              <a:rPr lang="en-US" sz="1200" dirty="0">
                <a:ea typeface="Corbel" charset="0"/>
                <a:cs typeface="Corbel" charset="0"/>
              </a:rPr>
              <a:t>A three column grid system is established for your use. When adding your own text boxes or imagery be sure to build to the grid and align your elements accordingly. You can view guides in a PPT document by following the steps below:</a:t>
            </a:r>
          </a:p>
          <a:p>
            <a:pPr marL="228600" indent="-228600">
              <a:buFont typeface="+mj-lt"/>
              <a:buAutoNum type="arabicPeriod"/>
            </a:pPr>
            <a:r>
              <a:rPr lang="en-US" sz="1200" dirty="0">
                <a:ea typeface="Corbel" charset="0"/>
                <a:cs typeface="Corbel" charset="0"/>
              </a:rPr>
              <a:t>At the top of the screen, go to the PowerPoint “View” tab.</a:t>
            </a:r>
          </a:p>
          <a:p>
            <a:pPr marL="228600" indent="-228600">
              <a:buFont typeface="+mj-lt"/>
              <a:buAutoNum type="arabicPeriod"/>
            </a:pPr>
            <a:r>
              <a:rPr lang="en-US" sz="1200" dirty="0">
                <a:ea typeface="Corbel" charset="0"/>
                <a:cs typeface="Corbel" charset="0"/>
              </a:rPr>
              <a:t>Check the box for “Guides” to turn guides on </a:t>
            </a:r>
            <a:br>
              <a:rPr lang="en-US" sz="1200" dirty="0">
                <a:ea typeface="Corbel" charset="0"/>
                <a:cs typeface="Corbel" charset="0"/>
              </a:rPr>
            </a:br>
            <a:r>
              <a:rPr lang="en-US" sz="1200" dirty="0">
                <a:ea typeface="Corbel" charset="0"/>
                <a:cs typeface="Corbel" charset="0"/>
              </a:rPr>
              <a:t>and off.</a:t>
            </a:r>
          </a:p>
          <a:p>
            <a:pPr marL="228600" indent="-228600">
              <a:buFont typeface="+mj-lt"/>
              <a:buAutoNum type="arabicPeriod"/>
            </a:pPr>
            <a:r>
              <a:rPr lang="en-US" sz="1200" dirty="0">
                <a:ea typeface="Corbel" charset="0"/>
                <a:cs typeface="Corbel" charset="0"/>
              </a:rPr>
              <a:t>Delete this Instructions page when content </a:t>
            </a:r>
            <a:br>
              <a:rPr lang="en-US" sz="1200" dirty="0">
                <a:ea typeface="Corbel" charset="0"/>
                <a:cs typeface="Corbel" charset="0"/>
              </a:rPr>
            </a:br>
            <a:r>
              <a:rPr lang="en-US" sz="1200" dirty="0">
                <a:ea typeface="Corbel" charset="0"/>
                <a:cs typeface="Corbel" charset="0"/>
              </a:rPr>
              <a:t>layout is complete.</a:t>
            </a:r>
          </a:p>
          <a:p>
            <a:endParaRPr lang="en-US" sz="1200" dirty="0"/>
          </a:p>
        </p:txBody>
      </p:sp>
      <p:pic>
        <p:nvPicPr>
          <p:cNvPr id="17" name="Picture 16">
            <a:extLst>
              <a:ext uri="{FF2B5EF4-FFF2-40B4-BE49-F238E27FC236}">
                <a16:creationId xmlns:a16="http://schemas.microsoft.com/office/drawing/2014/main" id="{866E0620-B7E6-8F4F-9A65-14DB3D0F9A0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95185" y="1576388"/>
            <a:ext cx="6744180" cy="3792780"/>
          </a:xfrm>
          <a:prstGeom prst="rect">
            <a:avLst/>
          </a:prstGeom>
          <a:solidFill>
            <a:schemeClr val="bg2"/>
          </a:solidFill>
          <a:ln>
            <a:solidFill>
              <a:schemeClr val="tx2"/>
            </a:solidFill>
          </a:ln>
        </p:spPr>
      </p:pic>
      <p:sp>
        <p:nvSpPr>
          <p:cNvPr id="9" name="TextBox 8">
            <a:extLst>
              <a:ext uri="{FF2B5EF4-FFF2-40B4-BE49-F238E27FC236}">
                <a16:creationId xmlns:a16="http://schemas.microsoft.com/office/drawing/2014/main" id="{162F72A6-D562-9D4A-8E61-E64C46D71596}"/>
              </a:ext>
            </a:extLst>
          </p:cNvPr>
          <p:cNvSpPr txBox="1"/>
          <p:nvPr/>
        </p:nvSpPr>
        <p:spPr>
          <a:xfrm>
            <a:off x="1492249" y="457199"/>
            <a:ext cx="6750050" cy="793751"/>
          </a:xfrm>
          <a:prstGeom prst="rect">
            <a:avLst/>
          </a:prstGeom>
          <a:noFill/>
        </p:spPr>
        <p:txBody>
          <a:bodyPr wrap="square" lIns="0" tIns="365760" rIns="0" bIns="0" rtlCol="0">
            <a:noAutofit/>
          </a:bodyPr>
          <a:lstStyle/>
          <a:p>
            <a:pPr marL="0" marR="0" indent="-3657600" algn="l" defTabSz="457200" rtl="0" eaLnBrk="1" fontAlgn="auto" latinLnBrk="0" hangingPunct="1">
              <a:lnSpc>
                <a:spcPct val="100000"/>
              </a:lnSpc>
              <a:spcBef>
                <a:spcPts val="0"/>
              </a:spcBef>
              <a:spcAft>
                <a:spcPts val="600"/>
              </a:spcAft>
              <a:buClrTx/>
              <a:buSzTx/>
              <a:buFontTx/>
              <a:buNone/>
              <a:tabLst/>
              <a:defRPr/>
            </a:pPr>
            <a:r>
              <a:rPr kumimoji="0" lang="en-US" sz="3000" b="0" i="0" u="none" strike="noStrike" kern="1200" cap="none" spc="0" normalizeH="0" baseline="0" noProof="0">
                <a:ln>
                  <a:noFill/>
                </a:ln>
                <a:solidFill>
                  <a:schemeClr val="accent1"/>
                </a:solidFill>
                <a:effectLst/>
                <a:uLnTx/>
                <a:uFillTx/>
                <a:latin typeface="Rockwell" panose="02060603020205020403" pitchFamily="18" charset="77"/>
                <a:ea typeface="Roboto Medium" panose="02000000000000000000" pitchFamily="2" charset="0"/>
                <a:cs typeface="Verdana" panose="020B0604030504040204" pitchFamily="34" charset="0"/>
              </a:rPr>
              <a:t>Instructions: Grid System</a:t>
            </a:r>
            <a:endParaRPr lang="en-US" sz="3000" b="0" i="0">
              <a:solidFill>
                <a:schemeClr val="accent1"/>
              </a:solidFill>
              <a:latin typeface="Rockwell" panose="02060603020205020403" pitchFamily="18" charset="77"/>
              <a:ea typeface="Roboto" panose="02000000000000000000" pitchFamily="2" charset="0"/>
              <a:cs typeface="Times New Roman" panose="02020603050405020304" pitchFamily="18" charset="0"/>
            </a:endParaRPr>
          </a:p>
        </p:txBody>
      </p:sp>
      <p:pic>
        <p:nvPicPr>
          <p:cNvPr id="10" name="Picture 9" descr="Logo, icon&#10;&#10;Description automatically generated">
            <a:extLst>
              <a:ext uri="{FF2B5EF4-FFF2-40B4-BE49-F238E27FC236}">
                <a16:creationId xmlns:a16="http://schemas.microsoft.com/office/drawing/2014/main" id="{B4464B05-EF37-0C43-967F-4610205C95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880" y="372268"/>
            <a:ext cx="360363" cy="360363"/>
          </a:xfrm>
          <a:prstGeom prst="rect">
            <a:avLst/>
          </a:prstGeom>
        </p:spPr>
      </p:pic>
    </p:spTree>
    <p:extLst>
      <p:ext uri="{BB962C8B-B14F-4D97-AF65-F5344CB8AC3E}">
        <p14:creationId xmlns:p14="http://schemas.microsoft.com/office/powerpoint/2010/main" val="3660700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Picture insertion instruc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BE98EB3-77D2-3B41-B565-7B872F2A4636}"/>
              </a:ext>
            </a:extLst>
          </p:cNvPr>
          <p:cNvSpPr>
            <a:spLocks noGrp="1"/>
          </p:cNvSpPr>
          <p:nvPr>
            <p:ph type="ftr" sz="quarter" idx="13"/>
          </p:nvPr>
        </p:nvSpPr>
        <p:spPr/>
        <p:txBody>
          <a:bodyPr/>
          <a:lstStyle/>
          <a:p>
            <a:r>
              <a:rPr lang="en-US"/>
              <a:t>The primary health system of Tufts University School of Medicine.  |  © Tufts Medicine 2023  |  Private and confidential. Not for redistribution.</a:t>
            </a:r>
            <a:endParaRPr lang="en-US" dirty="0"/>
          </a:p>
        </p:txBody>
      </p:sp>
      <p:sp>
        <p:nvSpPr>
          <p:cNvPr id="3" name="Slide Number Placeholder 2">
            <a:extLst>
              <a:ext uri="{FF2B5EF4-FFF2-40B4-BE49-F238E27FC236}">
                <a16:creationId xmlns:a16="http://schemas.microsoft.com/office/drawing/2014/main" id="{3B81BF45-6FDB-A441-9E89-7B0B4BBB3701}"/>
              </a:ext>
            </a:extLst>
          </p:cNvPr>
          <p:cNvSpPr>
            <a:spLocks noGrp="1"/>
          </p:cNvSpPr>
          <p:nvPr>
            <p:ph type="sldNum" sz="quarter" idx="14"/>
          </p:nvPr>
        </p:nvSpPr>
        <p:spPr/>
        <p:txBody>
          <a:bodyPr/>
          <a:lstStyle>
            <a:lvl1pPr>
              <a:defRPr sz="1000"/>
            </a:lvl1pPr>
          </a:lstStyle>
          <a:p>
            <a:fld id="{63DCA5C9-2E11-4C67-86EB-AE1DE127DC64}" type="slidenum">
              <a:rPr lang="en-US" smtClean="0"/>
              <a:pPr/>
              <a:t>‹#›</a:t>
            </a:fld>
            <a:endParaRPr lang="en-US" dirty="0"/>
          </a:p>
        </p:txBody>
      </p:sp>
      <p:sp>
        <p:nvSpPr>
          <p:cNvPr id="16" name="Content Placeholder 4">
            <a:extLst>
              <a:ext uri="{FF2B5EF4-FFF2-40B4-BE49-F238E27FC236}">
                <a16:creationId xmlns:a16="http://schemas.microsoft.com/office/drawing/2014/main" id="{76810801-5FED-844E-80A8-05F2D1137E42}"/>
              </a:ext>
            </a:extLst>
          </p:cNvPr>
          <p:cNvSpPr txBox="1">
            <a:spLocks/>
          </p:cNvSpPr>
          <p:nvPr/>
        </p:nvSpPr>
        <p:spPr>
          <a:xfrm>
            <a:off x="6460629" y="4555958"/>
            <a:ext cx="4239125" cy="2003592"/>
          </a:xfrm>
          <a:prstGeom prst="rect">
            <a:avLst/>
          </a:prstGeom>
        </p:spPr>
        <p:txBody>
          <a:bodyPr lIns="0" tIns="0" rIns="0" bIns="0"/>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a:lstStyle>
          <a:p>
            <a:pPr marL="0" indent="0">
              <a:spcBef>
                <a:spcPts val="900"/>
              </a:spcBef>
              <a:buFont typeface="+mj-lt"/>
              <a:buNone/>
            </a:pPr>
            <a:r>
              <a:rPr lang="en-US" sz="1200" b="1" dirty="0">
                <a:ea typeface="Corbel" charset="0"/>
                <a:cs typeface="Corbel" charset="0"/>
              </a:rPr>
              <a:t>How to use the Crop Tool</a:t>
            </a:r>
          </a:p>
          <a:p>
            <a:pPr marL="0" indent="0">
              <a:buFont typeface="+mj-lt"/>
              <a:buNone/>
            </a:pPr>
            <a:r>
              <a:rPr lang="en-US" sz="1200" dirty="0">
                <a:ea typeface="Corbel" charset="0"/>
                <a:cs typeface="Corbel" charset="0"/>
              </a:rPr>
              <a:t>After inserting the image, use the crop tool to fit the image to the allowed image area if default placement needs adjustment. </a:t>
            </a:r>
          </a:p>
          <a:p>
            <a:pPr marL="228600" indent="-228600">
              <a:buFont typeface="+mj-lt"/>
              <a:buAutoNum type="arabicPeriod"/>
            </a:pPr>
            <a:r>
              <a:rPr lang="en-US" sz="1200" dirty="0">
                <a:ea typeface="Corbel" charset="0"/>
                <a:cs typeface="Corbel" charset="0"/>
              </a:rPr>
              <a:t>In the “Picture Format” tab at the top, select the crop tool.</a:t>
            </a:r>
          </a:p>
          <a:p>
            <a:pPr marL="228600" indent="-228600">
              <a:buFont typeface="+mj-lt"/>
              <a:buAutoNum type="arabicPeriod"/>
            </a:pPr>
            <a:r>
              <a:rPr lang="en-US" sz="1200" dirty="0">
                <a:ea typeface="Corbel" charset="0"/>
                <a:cs typeface="Corbel" charset="0"/>
              </a:rPr>
              <a:t>If necessary, zoom out to see the edges of your photo. Hold “shift” and drag the corner of your image to desired fit.</a:t>
            </a:r>
          </a:p>
          <a:p>
            <a:pPr marL="228600" indent="-228600">
              <a:buFont typeface="+mj-lt"/>
              <a:buAutoNum type="arabicPeriod"/>
            </a:pPr>
            <a:r>
              <a:rPr lang="en-US" sz="1200" dirty="0">
                <a:ea typeface="Corbel" charset="0"/>
                <a:cs typeface="Corbel" charset="0"/>
              </a:rPr>
              <a:t>Image position can be adjusted by selecting the visible portion of the image and moving left or right.</a:t>
            </a:r>
          </a:p>
          <a:p>
            <a:pPr marL="0" indent="0">
              <a:buFont typeface="+mj-lt"/>
              <a:buNone/>
            </a:pPr>
            <a:endParaRPr lang="en-US" sz="1200" dirty="0">
              <a:ea typeface="Corbel" charset="0"/>
              <a:cs typeface="Corbel" charset="0"/>
            </a:endParaRPr>
          </a:p>
          <a:p>
            <a:endParaRPr lang="en-US" sz="1200" dirty="0">
              <a:ea typeface="Corbel" charset="0"/>
              <a:cs typeface="Corbel" charset="0"/>
            </a:endParaRPr>
          </a:p>
          <a:p>
            <a:endParaRPr lang="en-US" sz="1200" dirty="0"/>
          </a:p>
        </p:txBody>
      </p:sp>
      <p:sp>
        <p:nvSpPr>
          <p:cNvPr id="9" name="TextBox 8">
            <a:extLst>
              <a:ext uri="{FF2B5EF4-FFF2-40B4-BE49-F238E27FC236}">
                <a16:creationId xmlns:a16="http://schemas.microsoft.com/office/drawing/2014/main" id="{162F72A6-D562-9D4A-8E61-E64C46D71596}"/>
              </a:ext>
            </a:extLst>
          </p:cNvPr>
          <p:cNvSpPr txBox="1"/>
          <p:nvPr/>
        </p:nvSpPr>
        <p:spPr>
          <a:xfrm>
            <a:off x="1492249" y="457199"/>
            <a:ext cx="6750050" cy="793751"/>
          </a:xfrm>
          <a:prstGeom prst="rect">
            <a:avLst/>
          </a:prstGeom>
          <a:noFill/>
        </p:spPr>
        <p:txBody>
          <a:bodyPr wrap="square" lIns="0" tIns="365760" rIns="0" bIns="0" rtlCol="0">
            <a:noAutofit/>
          </a:bodyPr>
          <a:lstStyle/>
          <a:p>
            <a:pPr marL="0" marR="0" indent="-3657600" algn="l" defTabSz="457200" rtl="0" eaLnBrk="1" fontAlgn="auto" latinLnBrk="0" hangingPunct="1">
              <a:lnSpc>
                <a:spcPct val="100000"/>
              </a:lnSpc>
              <a:spcBef>
                <a:spcPts val="0"/>
              </a:spcBef>
              <a:spcAft>
                <a:spcPts val="600"/>
              </a:spcAft>
              <a:buClrTx/>
              <a:buSzTx/>
              <a:buFontTx/>
              <a:buNone/>
              <a:tabLst/>
              <a:defRPr/>
            </a:pPr>
            <a:r>
              <a:rPr kumimoji="0" lang="en-US" sz="3000" b="0" i="0" u="none" strike="noStrike" kern="1200" cap="none" spc="0" normalizeH="0" baseline="0" noProof="0" dirty="0">
                <a:ln>
                  <a:noFill/>
                </a:ln>
                <a:solidFill>
                  <a:schemeClr val="accent1"/>
                </a:solidFill>
                <a:effectLst/>
                <a:uLnTx/>
                <a:uFillTx/>
                <a:latin typeface="Rockwell" panose="02060603020205020403" pitchFamily="18" charset="77"/>
                <a:ea typeface="Roboto Medium" panose="02000000000000000000" pitchFamily="2" charset="0"/>
                <a:cs typeface="Verdana" panose="020B0604030504040204" pitchFamily="34" charset="0"/>
              </a:rPr>
              <a:t>Instructions: Insert a picture</a:t>
            </a:r>
            <a:endParaRPr lang="en-US" sz="3000" b="0" i="0" dirty="0">
              <a:solidFill>
                <a:schemeClr val="accent1"/>
              </a:solidFill>
              <a:latin typeface="Rockwell" panose="02060603020205020403" pitchFamily="18" charset="77"/>
              <a:ea typeface="Roboto" panose="02000000000000000000" pitchFamily="2" charset="0"/>
              <a:cs typeface="Times New Roman" panose="02020603050405020304" pitchFamily="18" charset="0"/>
            </a:endParaRPr>
          </a:p>
        </p:txBody>
      </p:sp>
      <p:pic>
        <p:nvPicPr>
          <p:cNvPr id="10" name="Picture 9" descr="Logo, icon&#10;&#10;Description automatically generated">
            <a:extLst>
              <a:ext uri="{FF2B5EF4-FFF2-40B4-BE49-F238E27FC236}">
                <a16:creationId xmlns:a16="http://schemas.microsoft.com/office/drawing/2014/main" id="{B4464B05-EF37-0C43-967F-4610205C95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880" y="372268"/>
            <a:ext cx="360363" cy="360363"/>
          </a:xfrm>
          <a:prstGeom prst="rect">
            <a:avLst/>
          </a:prstGeom>
        </p:spPr>
      </p:pic>
      <p:sp>
        <p:nvSpPr>
          <p:cNvPr id="11" name="Content Placeholder 4">
            <a:extLst>
              <a:ext uri="{FF2B5EF4-FFF2-40B4-BE49-F238E27FC236}">
                <a16:creationId xmlns:a16="http://schemas.microsoft.com/office/drawing/2014/main" id="{BCB0CC9D-D527-A64D-8CA1-6F33ED78A3FE}"/>
              </a:ext>
            </a:extLst>
          </p:cNvPr>
          <p:cNvSpPr txBox="1">
            <a:spLocks/>
          </p:cNvSpPr>
          <p:nvPr/>
        </p:nvSpPr>
        <p:spPr>
          <a:xfrm>
            <a:off x="1492249" y="4555958"/>
            <a:ext cx="4060325" cy="2003592"/>
          </a:xfrm>
          <a:prstGeom prst="rect">
            <a:avLst/>
          </a:prstGeom>
        </p:spPr>
        <p:txBody>
          <a:bodyPr lIns="0" tIns="0" rIns="0" bIns="0"/>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a:lstStyle>
          <a:p>
            <a:pPr lvl="0"/>
            <a:r>
              <a:rPr lang="en-US" sz="1200" b="1" dirty="0">
                <a:ea typeface="Corbel" charset="0"/>
                <a:cs typeface="Corbel" charset="0"/>
              </a:rPr>
              <a:t>Inserting a picture</a:t>
            </a:r>
            <a:endParaRPr lang="en-US" sz="1200" dirty="0">
              <a:ea typeface="Corbel" charset="0"/>
              <a:cs typeface="Corbel" charset="0"/>
            </a:endParaRPr>
          </a:p>
          <a:p>
            <a:r>
              <a:rPr lang="en-US" sz="1200" dirty="0">
                <a:ea typeface="Corbel" charset="0"/>
                <a:cs typeface="Corbel" charset="0"/>
              </a:rPr>
              <a:t>The gray box is an image placeholder that provides context as to where an imported image will be in relation to other objects on the slide. </a:t>
            </a:r>
          </a:p>
          <a:p>
            <a:pPr marL="228600" lvl="0" indent="-228600">
              <a:buFont typeface="+mj-lt"/>
              <a:buAutoNum type="arabicPeriod"/>
            </a:pPr>
            <a:r>
              <a:rPr lang="en-US" sz="1200" dirty="0">
                <a:ea typeface="Corbel" charset="0"/>
                <a:cs typeface="Corbel" charset="0"/>
              </a:rPr>
              <a:t>Click on the image icon of the content box to insert </a:t>
            </a:r>
            <a:br>
              <a:rPr lang="en-US" sz="1200" dirty="0">
                <a:ea typeface="Corbel" charset="0"/>
                <a:cs typeface="Corbel" charset="0"/>
              </a:rPr>
            </a:br>
            <a:r>
              <a:rPr lang="en-US" sz="1200" dirty="0">
                <a:ea typeface="Corbel" charset="0"/>
                <a:cs typeface="Corbel" charset="0"/>
              </a:rPr>
              <a:t>an image.</a:t>
            </a:r>
          </a:p>
          <a:p>
            <a:pPr marL="228600" indent="-228600">
              <a:buFont typeface="+mj-lt"/>
              <a:buAutoNum type="arabicPeriod"/>
            </a:pPr>
            <a:r>
              <a:rPr lang="en-US" sz="1200" dirty="0">
                <a:ea typeface="Corbel" charset="0"/>
                <a:cs typeface="Corbel" charset="0"/>
              </a:rPr>
              <a:t>Navigate to and select the picture you want to place.</a:t>
            </a:r>
          </a:p>
          <a:p>
            <a:pPr marL="0" indent="0">
              <a:buFont typeface="+mj-lt"/>
              <a:buNone/>
            </a:pPr>
            <a:endParaRPr lang="en-US" sz="1200" dirty="0">
              <a:ea typeface="Corbel" charset="0"/>
              <a:cs typeface="Corbel" charset="0"/>
            </a:endParaRPr>
          </a:p>
          <a:p>
            <a:endParaRPr lang="en-US" sz="1200" dirty="0">
              <a:ea typeface="Corbel" charset="0"/>
              <a:cs typeface="Corbel" charset="0"/>
            </a:endParaRPr>
          </a:p>
          <a:p>
            <a:endParaRPr lang="en-US" sz="1200" dirty="0"/>
          </a:p>
        </p:txBody>
      </p:sp>
      <p:pic>
        <p:nvPicPr>
          <p:cNvPr id="13" name="Picture 12">
            <a:extLst>
              <a:ext uri="{FF2B5EF4-FFF2-40B4-BE49-F238E27FC236}">
                <a16:creationId xmlns:a16="http://schemas.microsoft.com/office/drawing/2014/main" id="{7CEB8A69-88E3-4C48-B9A3-77A76C0F411D}"/>
              </a:ext>
            </a:extLst>
          </p:cNvPr>
          <p:cNvPicPr>
            <a:picLocks noChangeAspect="1"/>
          </p:cNvPicPr>
          <p:nvPr/>
        </p:nvPicPr>
        <p:blipFill rotWithShape="1">
          <a:blip r:embed="rId4">
            <a:extLst>
              <a:ext uri="{28A0092B-C50C-407E-A947-70E740481C1C}">
                <a14:useLocalDpi xmlns:a14="http://schemas.microsoft.com/office/drawing/2010/main" val="0"/>
              </a:ext>
            </a:extLst>
          </a:blip>
          <a:srcRect b="26425"/>
          <a:stretch/>
        </p:blipFill>
        <p:spPr>
          <a:xfrm>
            <a:off x="1492246" y="1576388"/>
            <a:ext cx="4337992" cy="2790515"/>
          </a:xfrm>
          <a:prstGeom prst="rect">
            <a:avLst/>
          </a:prstGeom>
          <a:solidFill>
            <a:schemeClr val="bg2"/>
          </a:solidFill>
          <a:ln>
            <a:solidFill>
              <a:schemeClr val="tx2"/>
            </a:solidFill>
          </a:ln>
        </p:spPr>
      </p:pic>
      <p:pic>
        <p:nvPicPr>
          <p:cNvPr id="12" name="Picture 11">
            <a:extLst>
              <a:ext uri="{FF2B5EF4-FFF2-40B4-BE49-F238E27FC236}">
                <a16:creationId xmlns:a16="http://schemas.microsoft.com/office/drawing/2014/main" id="{20184767-226B-2E43-B6CF-3700A643865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16556" y="3668396"/>
            <a:ext cx="528690" cy="528690"/>
          </a:xfrm>
          <a:prstGeom prst="rect">
            <a:avLst/>
          </a:prstGeom>
        </p:spPr>
      </p:pic>
      <p:pic>
        <p:nvPicPr>
          <p:cNvPr id="14" name="Picture 13">
            <a:extLst>
              <a:ext uri="{FF2B5EF4-FFF2-40B4-BE49-F238E27FC236}">
                <a16:creationId xmlns:a16="http://schemas.microsoft.com/office/drawing/2014/main" id="{D598944C-EBDE-2440-8195-233922659D5C}"/>
              </a:ext>
            </a:extLst>
          </p:cNvPr>
          <p:cNvPicPr>
            <a:picLocks noChangeAspect="1"/>
          </p:cNvPicPr>
          <p:nvPr/>
        </p:nvPicPr>
        <p:blipFill>
          <a:blip r:embed="rId6">
            <a:extLst>
              <a:ext uri="{28A0092B-C50C-407E-A947-70E740481C1C}">
                <a14:useLocalDpi xmlns:a14="http://schemas.microsoft.com/office/drawing/2010/main" val="0"/>
              </a:ext>
            </a:extLst>
          </a:blip>
          <a:srcRect l="4269" r="4269"/>
          <a:stretch/>
        </p:blipFill>
        <p:spPr>
          <a:xfrm>
            <a:off x="6460629" y="1576388"/>
            <a:ext cx="4337992" cy="2790515"/>
          </a:xfrm>
          <a:prstGeom prst="rect">
            <a:avLst/>
          </a:prstGeom>
          <a:solidFill>
            <a:schemeClr val="bg2"/>
          </a:solidFill>
          <a:ln>
            <a:solidFill>
              <a:schemeClr val="tx2"/>
            </a:solidFill>
          </a:ln>
        </p:spPr>
      </p:pic>
      <p:sp>
        <p:nvSpPr>
          <p:cNvPr id="15" name="Oval 14">
            <a:extLst>
              <a:ext uri="{FF2B5EF4-FFF2-40B4-BE49-F238E27FC236}">
                <a16:creationId xmlns:a16="http://schemas.microsoft.com/office/drawing/2014/main" id="{75038391-20E1-D64D-8E66-F5469BDE1AAC}"/>
              </a:ext>
            </a:extLst>
          </p:cNvPr>
          <p:cNvSpPr/>
          <p:nvPr/>
        </p:nvSpPr>
        <p:spPr bwMode="auto">
          <a:xfrm>
            <a:off x="6511160" y="1453946"/>
            <a:ext cx="680255" cy="386671"/>
          </a:xfrm>
          <a:prstGeom prst="ellipse">
            <a:avLst/>
          </a:prstGeom>
          <a:noFill/>
          <a:ln w="38100" cap="flat">
            <a:solidFill>
              <a:srgbClr val="C00000"/>
            </a:solidFill>
            <a:bevel/>
            <a:headEnd/>
            <a:tailEnd/>
          </a:ln>
          <a:effectLst/>
        </p:spPr>
        <p:txBody>
          <a:bodyPr wrap="none" rtlCol="0" anchor="ctr"/>
          <a:lstStyle/>
          <a:p>
            <a:pPr algn="ctr"/>
            <a:endParaRPr lang="en-US" dirty="0"/>
          </a:p>
        </p:txBody>
      </p:sp>
      <p:sp>
        <p:nvSpPr>
          <p:cNvPr id="18" name="Oval 17">
            <a:extLst>
              <a:ext uri="{FF2B5EF4-FFF2-40B4-BE49-F238E27FC236}">
                <a16:creationId xmlns:a16="http://schemas.microsoft.com/office/drawing/2014/main" id="{A2E5D61F-FD3A-D54C-9FEA-9F2B6CA5AA63}"/>
              </a:ext>
            </a:extLst>
          </p:cNvPr>
          <p:cNvSpPr/>
          <p:nvPr/>
        </p:nvSpPr>
        <p:spPr bwMode="auto">
          <a:xfrm>
            <a:off x="9967566" y="1453946"/>
            <a:ext cx="390943" cy="386671"/>
          </a:xfrm>
          <a:prstGeom prst="ellipse">
            <a:avLst/>
          </a:prstGeom>
          <a:noFill/>
          <a:ln w="38100" cap="flat">
            <a:solidFill>
              <a:srgbClr val="C00000"/>
            </a:solidFill>
            <a:bevel/>
            <a:headEnd/>
            <a:tailEnd/>
          </a:ln>
          <a:effectLst/>
        </p:spPr>
        <p:txBody>
          <a:bodyPr wrap="none" rtlCol="0" anchor="ctr"/>
          <a:lstStyle/>
          <a:p>
            <a:pPr algn="ctr"/>
            <a:endParaRPr lang="en-US" dirty="0"/>
          </a:p>
        </p:txBody>
      </p:sp>
      <p:cxnSp>
        <p:nvCxnSpPr>
          <p:cNvPr id="5" name="Straight Arrow Connector 4">
            <a:extLst>
              <a:ext uri="{FF2B5EF4-FFF2-40B4-BE49-F238E27FC236}">
                <a16:creationId xmlns:a16="http://schemas.microsoft.com/office/drawing/2014/main" id="{E14F4599-02F0-FF4F-956B-6F9940302735}"/>
              </a:ext>
            </a:extLst>
          </p:cNvPr>
          <p:cNvCxnSpPr>
            <a:cxnSpLocks/>
          </p:cNvCxnSpPr>
          <p:nvPr/>
        </p:nvCxnSpPr>
        <p:spPr>
          <a:xfrm>
            <a:off x="7703571" y="1865154"/>
            <a:ext cx="421887" cy="431800"/>
          </a:xfrm>
          <a:prstGeom prst="straightConnector1">
            <a:avLst/>
          </a:prstGeom>
          <a:ln w="19050">
            <a:solidFill>
              <a:srgbClr val="C00000"/>
            </a:solidFill>
            <a:prstDash val="dash"/>
            <a:headEnd type="triangle"/>
            <a:tailEnd type="triangle"/>
          </a:ln>
        </p:spPr>
        <p:style>
          <a:lnRef idx="2">
            <a:schemeClr val="accent4"/>
          </a:lnRef>
          <a:fillRef idx="0">
            <a:schemeClr val="accent4"/>
          </a:fillRef>
          <a:effectRef idx="1">
            <a:schemeClr val="accent4"/>
          </a:effectRef>
          <a:fontRef idx="minor">
            <a:schemeClr val="tx1"/>
          </a:fontRef>
        </p:style>
      </p:cxnSp>
      <p:sp>
        <p:nvSpPr>
          <p:cNvPr id="21" name="Oval 20">
            <a:extLst>
              <a:ext uri="{FF2B5EF4-FFF2-40B4-BE49-F238E27FC236}">
                <a16:creationId xmlns:a16="http://schemas.microsoft.com/office/drawing/2014/main" id="{375DA477-FBF2-A243-8B18-8834285C324F}"/>
              </a:ext>
            </a:extLst>
          </p:cNvPr>
          <p:cNvSpPr/>
          <p:nvPr/>
        </p:nvSpPr>
        <p:spPr bwMode="auto">
          <a:xfrm>
            <a:off x="7840943" y="2013311"/>
            <a:ext cx="136982" cy="135485"/>
          </a:xfrm>
          <a:prstGeom prst="ellipse">
            <a:avLst/>
          </a:prstGeom>
          <a:solidFill>
            <a:srgbClr val="C00000"/>
          </a:solidFill>
          <a:ln w="38100" cap="flat">
            <a:noFill/>
            <a:bevel/>
            <a:headEnd/>
            <a:tailEnd/>
          </a:ln>
          <a:effectLst/>
        </p:spPr>
        <p:txBody>
          <a:bodyPr wrap="none" rtlCol="0" anchor="ctr"/>
          <a:lstStyle/>
          <a:p>
            <a:pPr algn="ctr"/>
            <a:endParaRPr lang="en-US" dirty="0"/>
          </a:p>
        </p:txBody>
      </p:sp>
      <p:grpSp>
        <p:nvGrpSpPr>
          <p:cNvPr id="24" name="Group 23">
            <a:extLst>
              <a:ext uri="{FF2B5EF4-FFF2-40B4-BE49-F238E27FC236}">
                <a16:creationId xmlns:a16="http://schemas.microsoft.com/office/drawing/2014/main" id="{619F73BB-970E-2845-9777-A80F5C505E39}"/>
              </a:ext>
            </a:extLst>
          </p:cNvPr>
          <p:cNvGrpSpPr/>
          <p:nvPr/>
        </p:nvGrpSpPr>
        <p:grpSpPr>
          <a:xfrm>
            <a:off x="9113520" y="3638911"/>
            <a:ext cx="665480" cy="135485"/>
            <a:chOff x="9113520" y="3638911"/>
            <a:chExt cx="665480" cy="135485"/>
          </a:xfrm>
        </p:grpSpPr>
        <p:cxnSp>
          <p:nvCxnSpPr>
            <p:cNvPr id="19" name="Straight Arrow Connector 18">
              <a:extLst>
                <a:ext uri="{FF2B5EF4-FFF2-40B4-BE49-F238E27FC236}">
                  <a16:creationId xmlns:a16="http://schemas.microsoft.com/office/drawing/2014/main" id="{9A9F4BDE-95F7-0444-9149-02D27D84C0F9}"/>
                </a:ext>
              </a:extLst>
            </p:cNvPr>
            <p:cNvCxnSpPr>
              <a:cxnSpLocks/>
            </p:cNvCxnSpPr>
            <p:nvPr/>
          </p:nvCxnSpPr>
          <p:spPr>
            <a:xfrm>
              <a:off x="9113520" y="3706653"/>
              <a:ext cx="665480" cy="0"/>
            </a:xfrm>
            <a:prstGeom prst="straightConnector1">
              <a:avLst/>
            </a:prstGeom>
            <a:ln w="22225">
              <a:solidFill>
                <a:srgbClr val="C00000"/>
              </a:solidFill>
              <a:prstDash val="dash"/>
              <a:headEnd type="triangle"/>
              <a:tailEnd type="triangle"/>
            </a:ln>
          </p:spPr>
          <p:style>
            <a:lnRef idx="2">
              <a:schemeClr val="accent4"/>
            </a:lnRef>
            <a:fillRef idx="0">
              <a:schemeClr val="accent4"/>
            </a:fillRef>
            <a:effectRef idx="1">
              <a:schemeClr val="accent4"/>
            </a:effectRef>
            <a:fontRef idx="minor">
              <a:schemeClr val="tx1"/>
            </a:fontRef>
          </p:style>
        </p:cxnSp>
        <p:sp>
          <p:nvSpPr>
            <p:cNvPr id="23" name="Oval 22">
              <a:extLst>
                <a:ext uri="{FF2B5EF4-FFF2-40B4-BE49-F238E27FC236}">
                  <a16:creationId xmlns:a16="http://schemas.microsoft.com/office/drawing/2014/main" id="{46A1F561-DC36-8F4B-8675-D4063C0CFF04}"/>
                </a:ext>
              </a:extLst>
            </p:cNvPr>
            <p:cNvSpPr/>
            <p:nvPr/>
          </p:nvSpPr>
          <p:spPr bwMode="auto">
            <a:xfrm>
              <a:off x="9377769" y="3638911"/>
              <a:ext cx="136982" cy="135485"/>
            </a:xfrm>
            <a:prstGeom prst="ellipse">
              <a:avLst/>
            </a:prstGeom>
            <a:solidFill>
              <a:srgbClr val="C00000"/>
            </a:solidFill>
            <a:ln w="38100" cap="flat">
              <a:noFill/>
              <a:bevel/>
              <a:headEnd/>
              <a:tailEnd/>
            </a:ln>
            <a:effectLst/>
          </p:spPr>
          <p:txBody>
            <a:bodyPr wrap="none" rtlCol="0" anchor="ctr"/>
            <a:lstStyle/>
            <a:p>
              <a:pPr algn="ctr"/>
              <a:endParaRPr lang="en-US" dirty="0"/>
            </a:p>
          </p:txBody>
        </p:sp>
      </p:grpSp>
    </p:spTree>
    <p:extLst>
      <p:ext uri="{BB962C8B-B14F-4D97-AF65-F5344CB8AC3E}">
        <p14:creationId xmlns:p14="http://schemas.microsoft.com/office/powerpoint/2010/main" val="26379515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versions step1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BE98EB3-77D2-3B41-B565-7B872F2A4636}"/>
              </a:ext>
            </a:extLst>
          </p:cNvPr>
          <p:cNvSpPr>
            <a:spLocks noGrp="1"/>
          </p:cNvSpPr>
          <p:nvPr>
            <p:ph type="ftr" sz="quarter" idx="13"/>
          </p:nvPr>
        </p:nvSpPr>
        <p:spPr/>
        <p:txBody>
          <a:bodyPr/>
          <a:lstStyle/>
          <a:p>
            <a:r>
              <a:rPr lang="en-US"/>
              <a:t>The primary health system of Tufts University School of Medicine.  |  © Tufts Medicine 2023  |  Private and confidential. Not for redistribution.</a:t>
            </a:r>
            <a:endParaRPr lang="en-US" dirty="0"/>
          </a:p>
        </p:txBody>
      </p:sp>
      <p:sp>
        <p:nvSpPr>
          <p:cNvPr id="3" name="Slide Number Placeholder 2">
            <a:extLst>
              <a:ext uri="{FF2B5EF4-FFF2-40B4-BE49-F238E27FC236}">
                <a16:creationId xmlns:a16="http://schemas.microsoft.com/office/drawing/2014/main" id="{3B81BF45-6FDB-A441-9E89-7B0B4BBB3701}"/>
              </a:ext>
            </a:extLst>
          </p:cNvPr>
          <p:cNvSpPr>
            <a:spLocks noGrp="1"/>
          </p:cNvSpPr>
          <p:nvPr>
            <p:ph type="sldNum" sz="quarter" idx="14"/>
          </p:nvPr>
        </p:nvSpPr>
        <p:spPr/>
        <p:txBody>
          <a:bodyPr/>
          <a:lstStyle>
            <a:lvl1pPr>
              <a:defRPr sz="1000"/>
            </a:lvl1pPr>
          </a:lstStyle>
          <a:p>
            <a:fld id="{63DCA5C9-2E11-4C67-86EB-AE1DE127DC64}" type="slidenum">
              <a:rPr lang="en-US" smtClean="0"/>
              <a:pPr/>
              <a:t>‹#›</a:t>
            </a:fld>
            <a:endParaRPr lang="en-US" dirty="0"/>
          </a:p>
        </p:txBody>
      </p:sp>
      <p:sp>
        <p:nvSpPr>
          <p:cNvPr id="8" name="Content Placeholder 4">
            <a:extLst>
              <a:ext uri="{FF2B5EF4-FFF2-40B4-BE49-F238E27FC236}">
                <a16:creationId xmlns:a16="http://schemas.microsoft.com/office/drawing/2014/main" id="{C2946FE3-8119-6C4A-B4C5-E2A24AC5E2AC}"/>
              </a:ext>
            </a:extLst>
          </p:cNvPr>
          <p:cNvSpPr txBox="1">
            <a:spLocks/>
          </p:cNvSpPr>
          <p:nvPr/>
        </p:nvSpPr>
        <p:spPr>
          <a:xfrm>
            <a:off x="1492250" y="4827739"/>
            <a:ext cx="4167040" cy="724484"/>
          </a:xfrm>
          <a:prstGeom prst="rect">
            <a:avLst/>
          </a:prstGeom>
        </p:spPr>
        <p:txBody>
          <a:bodyPr lIns="0" tIns="0" rIns="0" bIns="0"/>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a:lstStyle>
          <a:p>
            <a:r>
              <a:rPr lang="en-US" sz="1200" dirty="0">
                <a:ea typeface="Verdana" panose="020B0604030504040204" pitchFamily="34" charset="0"/>
                <a:cs typeface="Verdana" panose="020B0604030504040204" pitchFamily="34" charset="0"/>
              </a:rPr>
              <a:t>To convert slides, select, copy, and paste the elements </a:t>
            </a:r>
            <a:br>
              <a:rPr lang="en-US" sz="1200" dirty="0">
                <a:ea typeface="Verdana" panose="020B0604030504040204" pitchFamily="34" charset="0"/>
                <a:cs typeface="Verdana" panose="020B0604030504040204" pitchFamily="34" charset="0"/>
              </a:rPr>
            </a:br>
            <a:r>
              <a:rPr lang="en-US" sz="1200" dirty="0">
                <a:ea typeface="Verdana" panose="020B0604030504040204" pitchFamily="34" charset="0"/>
                <a:cs typeface="Verdana" panose="020B0604030504040204" pitchFamily="34" charset="0"/>
              </a:rPr>
              <a:t>from one PPT presentation to the other. Select your text </a:t>
            </a:r>
            <a:br>
              <a:rPr lang="en-US" sz="1200" dirty="0">
                <a:ea typeface="Verdana" panose="020B0604030504040204" pitchFamily="34" charset="0"/>
                <a:cs typeface="Verdana" panose="020B0604030504040204" pitchFamily="34" charset="0"/>
              </a:rPr>
            </a:br>
            <a:r>
              <a:rPr lang="en-US" sz="1200" dirty="0">
                <a:ea typeface="Verdana" panose="020B0604030504040204" pitchFamily="34" charset="0"/>
                <a:cs typeface="Verdana" panose="020B0604030504040204" pitchFamily="34" charset="0"/>
              </a:rPr>
              <a:t>in the presentation.</a:t>
            </a:r>
          </a:p>
        </p:txBody>
      </p:sp>
      <p:pic>
        <p:nvPicPr>
          <p:cNvPr id="9" name="Picture 8">
            <a:extLst>
              <a:ext uri="{FF2B5EF4-FFF2-40B4-BE49-F238E27FC236}">
                <a16:creationId xmlns:a16="http://schemas.microsoft.com/office/drawing/2014/main" id="{78F605FC-3D4E-C04C-A674-DF9FABEB03B4}"/>
              </a:ext>
            </a:extLst>
          </p:cNvPr>
          <p:cNvPicPr>
            <a:picLocks noChangeAspect="1"/>
          </p:cNvPicPr>
          <p:nvPr/>
        </p:nvPicPr>
        <p:blipFill rotWithShape="1">
          <a:blip r:embed="rId3">
            <a:extLst>
              <a:ext uri="{28A0092B-C50C-407E-A947-70E740481C1C}">
                <a14:useLocalDpi xmlns:a14="http://schemas.microsoft.com/office/drawing/2010/main" val="0"/>
              </a:ext>
            </a:extLst>
          </a:blip>
          <a:srcRect l="14102"/>
          <a:stretch/>
        </p:blipFill>
        <p:spPr>
          <a:xfrm>
            <a:off x="1492250" y="1601454"/>
            <a:ext cx="4193166" cy="3050977"/>
          </a:xfrm>
          <a:prstGeom prst="rect">
            <a:avLst/>
          </a:prstGeom>
          <a:solidFill>
            <a:schemeClr val="bg2"/>
          </a:solidFill>
          <a:ln>
            <a:solidFill>
              <a:schemeClr val="tx2"/>
            </a:solidFill>
          </a:ln>
        </p:spPr>
      </p:pic>
      <p:pic>
        <p:nvPicPr>
          <p:cNvPr id="10" name="Picture 9">
            <a:extLst>
              <a:ext uri="{FF2B5EF4-FFF2-40B4-BE49-F238E27FC236}">
                <a16:creationId xmlns:a16="http://schemas.microsoft.com/office/drawing/2014/main" id="{D0D6DED7-D417-2E4D-B4F9-1E2AE5206D50}"/>
              </a:ext>
            </a:extLst>
          </p:cNvPr>
          <p:cNvPicPr>
            <a:picLocks noChangeAspect="1"/>
          </p:cNvPicPr>
          <p:nvPr/>
        </p:nvPicPr>
        <p:blipFill>
          <a:blip r:embed="rId4">
            <a:extLst>
              <a:ext uri="{28A0092B-C50C-407E-A947-70E740481C1C}">
                <a14:useLocalDpi xmlns:a14="http://schemas.microsoft.com/office/drawing/2010/main" val="0"/>
              </a:ext>
            </a:extLst>
          </a:blip>
          <a:srcRect l="3848" r="3848"/>
          <a:stretch/>
        </p:blipFill>
        <p:spPr>
          <a:xfrm>
            <a:off x="5948194" y="1583924"/>
            <a:ext cx="2757089" cy="3061004"/>
          </a:xfrm>
          <a:prstGeom prst="rect">
            <a:avLst/>
          </a:prstGeom>
          <a:solidFill>
            <a:schemeClr val="bg2"/>
          </a:solidFill>
          <a:ln>
            <a:solidFill>
              <a:schemeClr val="tx2"/>
            </a:solidFill>
          </a:ln>
        </p:spPr>
      </p:pic>
      <p:sp>
        <p:nvSpPr>
          <p:cNvPr id="11" name="Content Placeholder 4">
            <a:extLst>
              <a:ext uri="{FF2B5EF4-FFF2-40B4-BE49-F238E27FC236}">
                <a16:creationId xmlns:a16="http://schemas.microsoft.com/office/drawing/2014/main" id="{5DA6042F-0C60-E94D-9CCE-5BDFAAEACE0A}"/>
              </a:ext>
            </a:extLst>
          </p:cNvPr>
          <p:cNvSpPr txBox="1">
            <a:spLocks/>
          </p:cNvSpPr>
          <p:nvPr/>
        </p:nvSpPr>
        <p:spPr>
          <a:xfrm>
            <a:off x="5926959" y="4827739"/>
            <a:ext cx="2757088" cy="724484"/>
          </a:xfrm>
          <a:prstGeom prst="rect">
            <a:avLst/>
          </a:prstGeom>
        </p:spPr>
        <p:txBody>
          <a:bodyPr lIns="0" tIns="0" rIns="0" bIns="0"/>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a:lstStyle>
          <a:p>
            <a:r>
              <a:rPr lang="en-US" sz="1200" dirty="0">
                <a:ea typeface="Verdana" panose="020B0604030504040204" pitchFamily="34" charset="0"/>
                <a:cs typeface="Verdana" panose="020B0604030504040204" pitchFamily="34" charset="0"/>
              </a:rPr>
              <a:t>In the new template, paste the content into the desired text box, and click on the format tab.</a:t>
            </a:r>
          </a:p>
        </p:txBody>
      </p:sp>
      <p:sp>
        <p:nvSpPr>
          <p:cNvPr id="12" name="Oval 11">
            <a:extLst>
              <a:ext uri="{FF2B5EF4-FFF2-40B4-BE49-F238E27FC236}">
                <a16:creationId xmlns:a16="http://schemas.microsoft.com/office/drawing/2014/main" id="{101BB06F-98F4-7740-A828-86BC2D6DEA4A}"/>
              </a:ext>
            </a:extLst>
          </p:cNvPr>
          <p:cNvSpPr/>
          <p:nvPr/>
        </p:nvSpPr>
        <p:spPr bwMode="auto">
          <a:xfrm>
            <a:off x="6344734" y="3646616"/>
            <a:ext cx="508912" cy="498664"/>
          </a:xfrm>
          <a:prstGeom prst="ellipse">
            <a:avLst/>
          </a:prstGeom>
          <a:noFill/>
          <a:ln w="38100" cap="flat">
            <a:solidFill>
              <a:srgbClr val="C00000"/>
            </a:solidFill>
            <a:bevel/>
            <a:headEnd/>
            <a:tailEnd/>
          </a:ln>
          <a:effectLst/>
        </p:spPr>
        <p:txBody>
          <a:bodyPr wrap="none" rtlCol="0" anchor="ctr"/>
          <a:lstStyle/>
          <a:p>
            <a:pPr algn="ctr"/>
            <a:endParaRPr lang="en-US"/>
          </a:p>
        </p:txBody>
      </p:sp>
      <p:pic>
        <p:nvPicPr>
          <p:cNvPr id="14" name="Picture 13">
            <a:extLst>
              <a:ext uri="{FF2B5EF4-FFF2-40B4-BE49-F238E27FC236}">
                <a16:creationId xmlns:a16="http://schemas.microsoft.com/office/drawing/2014/main" id="{576AFE7B-E53D-AC4A-B341-4EACBCB0E3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46450" y="3943741"/>
            <a:ext cx="544115" cy="544115"/>
          </a:xfrm>
          <a:prstGeom prst="rect">
            <a:avLst/>
          </a:prstGeom>
        </p:spPr>
      </p:pic>
      <p:pic>
        <p:nvPicPr>
          <p:cNvPr id="15" name="Picture 14">
            <a:extLst>
              <a:ext uri="{FF2B5EF4-FFF2-40B4-BE49-F238E27FC236}">
                <a16:creationId xmlns:a16="http://schemas.microsoft.com/office/drawing/2014/main" id="{E044A276-DE72-E945-89B4-300FDD985739}"/>
              </a:ext>
            </a:extLst>
          </p:cNvPr>
          <p:cNvPicPr>
            <a:picLocks noChangeAspect="1"/>
          </p:cNvPicPr>
          <p:nvPr/>
        </p:nvPicPr>
        <p:blipFill>
          <a:blip r:embed="rId6">
            <a:extLst>
              <a:ext uri="{28A0092B-C50C-407E-A947-70E740481C1C}">
                <a14:useLocalDpi xmlns:a14="http://schemas.microsoft.com/office/drawing/2010/main" val="0"/>
              </a:ext>
            </a:extLst>
          </a:blip>
          <a:srcRect l="3765" r="3765"/>
          <a:stretch/>
        </p:blipFill>
        <p:spPr>
          <a:xfrm>
            <a:off x="8968061" y="1576388"/>
            <a:ext cx="2761977" cy="3061004"/>
          </a:xfrm>
          <a:prstGeom prst="rect">
            <a:avLst/>
          </a:prstGeom>
          <a:solidFill>
            <a:schemeClr val="bg2"/>
          </a:solidFill>
          <a:ln>
            <a:solidFill>
              <a:schemeClr val="tx2"/>
            </a:solidFill>
          </a:ln>
        </p:spPr>
      </p:pic>
      <p:pic>
        <p:nvPicPr>
          <p:cNvPr id="18" name="Picture 17">
            <a:extLst>
              <a:ext uri="{FF2B5EF4-FFF2-40B4-BE49-F238E27FC236}">
                <a16:creationId xmlns:a16="http://schemas.microsoft.com/office/drawing/2014/main" id="{A135F91D-E5DE-B047-AE5F-0C09C8AB9A6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55636" y="4162699"/>
            <a:ext cx="492112" cy="492112"/>
          </a:xfrm>
          <a:prstGeom prst="rect">
            <a:avLst/>
          </a:prstGeom>
        </p:spPr>
      </p:pic>
      <p:sp>
        <p:nvSpPr>
          <p:cNvPr id="19" name="Content Placeholder 4">
            <a:extLst>
              <a:ext uri="{FF2B5EF4-FFF2-40B4-BE49-F238E27FC236}">
                <a16:creationId xmlns:a16="http://schemas.microsoft.com/office/drawing/2014/main" id="{0E6CE30B-3CD4-2B43-A42E-3C137DA13DB9}"/>
              </a:ext>
            </a:extLst>
          </p:cNvPr>
          <p:cNvSpPr txBox="1">
            <a:spLocks/>
          </p:cNvSpPr>
          <p:nvPr/>
        </p:nvSpPr>
        <p:spPr>
          <a:xfrm>
            <a:off x="8964579" y="4827739"/>
            <a:ext cx="2735852" cy="724484"/>
          </a:xfrm>
          <a:prstGeom prst="rect">
            <a:avLst/>
          </a:prstGeom>
        </p:spPr>
        <p:txBody>
          <a:bodyPr lIns="0" tIns="0" rIns="0" bIns="0"/>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a:lstStyle>
          <a:p>
            <a:r>
              <a:rPr lang="en-US" sz="1200" dirty="0">
                <a:ea typeface="Verdana" panose="020B0604030504040204" pitchFamily="34" charset="0"/>
                <a:cs typeface="Verdana" panose="020B0604030504040204" pitchFamily="34" charset="0"/>
              </a:rPr>
              <a:t>Select “Keep Text Only” to apply the preloaded fonts, colors and sizes of the new template.</a:t>
            </a:r>
          </a:p>
        </p:txBody>
      </p:sp>
      <p:sp>
        <p:nvSpPr>
          <p:cNvPr id="17" name="TextBox 16">
            <a:extLst>
              <a:ext uri="{FF2B5EF4-FFF2-40B4-BE49-F238E27FC236}">
                <a16:creationId xmlns:a16="http://schemas.microsoft.com/office/drawing/2014/main" id="{DE3FF7C0-E445-BC46-B5AC-CDEB2B26DB05}"/>
              </a:ext>
            </a:extLst>
          </p:cNvPr>
          <p:cNvSpPr txBox="1"/>
          <p:nvPr/>
        </p:nvSpPr>
        <p:spPr>
          <a:xfrm>
            <a:off x="1492248" y="457199"/>
            <a:ext cx="10237789" cy="793751"/>
          </a:xfrm>
          <a:prstGeom prst="rect">
            <a:avLst/>
          </a:prstGeom>
          <a:noFill/>
        </p:spPr>
        <p:txBody>
          <a:bodyPr wrap="square" lIns="0" tIns="365760" rIns="0" bIns="0" rtlCol="0">
            <a:noAutofit/>
          </a:bodyPr>
          <a:lstStyle/>
          <a:p>
            <a:pPr marL="0" marR="0" indent="-3657600" algn="l" defTabSz="457200" rtl="0" eaLnBrk="1" fontAlgn="auto" latinLnBrk="0" hangingPunct="1">
              <a:lnSpc>
                <a:spcPct val="100000"/>
              </a:lnSpc>
              <a:spcBef>
                <a:spcPts val="0"/>
              </a:spcBef>
              <a:spcAft>
                <a:spcPts val="600"/>
              </a:spcAft>
              <a:buClrTx/>
              <a:buSzTx/>
              <a:buFontTx/>
              <a:buNone/>
              <a:tabLst/>
              <a:defRPr/>
            </a:pPr>
            <a:r>
              <a:rPr kumimoji="0" lang="en-US" sz="3000" b="0" i="0" u="none" strike="noStrike" kern="1200" cap="none" spc="0" normalizeH="0" baseline="0" noProof="0">
                <a:ln>
                  <a:noFill/>
                </a:ln>
                <a:solidFill>
                  <a:schemeClr val="accent1"/>
                </a:solidFill>
                <a:effectLst/>
                <a:uLnTx/>
                <a:uFillTx/>
                <a:latin typeface="Rockwell" panose="02060603020205020403" pitchFamily="18" charset="77"/>
                <a:ea typeface="Roboto Medium" panose="02000000000000000000" pitchFamily="2" charset="0"/>
                <a:cs typeface="Verdana" panose="020B0604030504040204" pitchFamily="34" charset="0"/>
              </a:rPr>
              <a:t>Instructions: Conversions to the new template</a:t>
            </a:r>
            <a:endParaRPr lang="en-US" sz="3000" b="0" i="0">
              <a:solidFill>
                <a:schemeClr val="accent1"/>
              </a:solidFill>
              <a:latin typeface="Rockwell" panose="02060603020205020403" pitchFamily="18" charset="77"/>
              <a:ea typeface="Roboto" panose="02000000000000000000" pitchFamily="2" charset="0"/>
              <a:cs typeface="Times New Roman" panose="02020603050405020304" pitchFamily="18" charset="0"/>
            </a:endParaRPr>
          </a:p>
        </p:txBody>
      </p:sp>
      <p:pic>
        <p:nvPicPr>
          <p:cNvPr id="20" name="Picture 19" descr="Logo, icon&#10;&#10;Description automatically generated">
            <a:extLst>
              <a:ext uri="{FF2B5EF4-FFF2-40B4-BE49-F238E27FC236}">
                <a16:creationId xmlns:a16="http://schemas.microsoft.com/office/drawing/2014/main" id="{97F3E80C-855A-A241-A016-4CD2E5C365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0880" y="372268"/>
            <a:ext cx="360363" cy="360363"/>
          </a:xfrm>
          <a:prstGeom prst="rect">
            <a:avLst/>
          </a:prstGeom>
        </p:spPr>
      </p:pic>
    </p:spTree>
    <p:extLst>
      <p:ext uri="{BB962C8B-B14F-4D97-AF65-F5344CB8AC3E}">
        <p14:creationId xmlns:p14="http://schemas.microsoft.com/office/powerpoint/2010/main" val="7259893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versions step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BE98EB3-77D2-3B41-B565-7B872F2A4636}"/>
              </a:ext>
            </a:extLst>
          </p:cNvPr>
          <p:cNvSpPr>
            <a:spLocks noGrp="1"/>
          </p:cNvSpPr>
          <p:nvPr>
            <p:ph type="ftr" sz="quarter" idx="13"/>
          </p:nvPr>
        </p:nvSpPr>
        <p:spPr/>
        <p:txBody>
          <a:bodyPr/>
          <a:lstStyle/>
          <a:p>
            <a:r>
              <a:rPr lang="en-US"/>
              <a:t>The primary health system of Tufts University School of Medicine.  |  © Tufts Medicine 2023  |  Private and confidential. Not for redistribution.</a:t>
            </a:r>
            <a:endParaRPr lang="en-US" dirty="0"/>
          </a:p>
        </p:txBody>
      </p:sp>
      <p:sp>
        <p:nvSpPr>
          <p:cNvPr id="3" name="Slide Number Placeholder 2">
            <a:extLst>
              <a:ext uri="{FF2B5EF4-FFF2-40B4-BE49-F238E27FC236}">
                <a16:creationId xmlns:a16="http://schemas.microsoft.com/office/drawing/2014/main" id="{3B81BF45-6FDB-A441-9E89-7B0B4BBB3701}"/>
              </a:ext>
            </a:extLst>
          </p:cNvPr>
          <p:cNvSpPr>
            <a:spLocks noGrp="1"/>
          </p:cNvSpPr>
          <p:nvPr>
            <p:ph type="sldNum" sz="quarter" idx="14"/>
          </p:nvPr>
        </p:nvSpPr>
        <p:spPr/>
        <p:txBody>
          <a:bodyPr/>
          <a:lstStyle>
            <a:lvl1pPr>
              <a:defRPr sz="1000"/>
            </a:lvl1pPr>
          </a:lstStyle>
          <a:p>
            <a:fld id="{63DCA5C9-2E11-4C67-86EB-AE1DE127DC64}" type="slidenum">
              <a:rPr lang="en-US" smtClean="0"/>
              <a:pPr/>
              <a:t>‹#›</a:t>
            </a:fld>
            <a:endParaRPr lang="en-US" dirty="0"/>
          </a:p>
        </p:txBody>
      </p:sp>
      <p:sp>
        <p:nvSpPr>
          <p:cNvPr id="16" name="Content Placeholder 4">
            <a:extLst>
              <a:ext uri="{FF2B5EF4-FFF2-40B4-BE49-F238E27FC236}">
                <a16:creationId xmlns:a16="http://schemas.microsoft.com/office/drawing/2014/main" id="{57AB5607-CD6C-3440-976C-057FADBB3545}"/>
              </a:ext>
            </a:extLst>
          </p:cNvPr>
          <p:cNvSpPr txBox="1">
            <a:spLocks/>
          </p:cNvSpPr>
          <p:nvPr/>
        </p:nvSpPr>
        <p:spPr>
          <a:xfrm>
            <a:off x="1492248" y="4622242"/>
            <a:ext cx="5006342" cy="724484"/>
          </a:xfrm>
          <a:prstGeom prst="rect">
            <a:avLst/>
          </a:prstGeom>
        </p:spPr>
        <p:txBody>
          <a:bodyPr lIns="0" tIns="0" rIns="0" bIns="0"/>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a:lstStyle>
          <a:p>
            <a:r>
              <a:rPr lang="en-US" sz="1200" dirty="0">
                <a:ea typeface="Verdana" panose="020B0604030504040204" pitchFamily="34" charset="0"/>
                <a:cs typeface="Verdana" panose="020B0604030504040204" pitchFamily="34" charset="0"/>
              </a:rPr>
              <a:t>Apply the same steps to copy and paste any headlines, text, body copy, callouts, etc. from the previous presentations into the new template.</a:t>
            </a:r>
          </a:p>
        </p:txBody>
      </p:sp>
      <p:pic>
        <p:nvPicPr>
          <p:cNvPr id="17" name="Picture 16">
            <a:extLst>
              <a:ext uri="{FF2B5EF4-FFF2-40B4-BE49-F238E27FC236}">
                <a16:creationId xmlns:a16="http://schemas.microsoft.com/office/drawing/2014/main" id="{B1952F7D-9C62-E74A-AE1C-91D2B3865A6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95823" y="1579695"/>
            <a:ext cx="4998240" cy="2813031"/>
          </a:xfrm>
          <a:prstGeom prst="rect">
            <a:avLst/>
          </a:prstGeom>
          <a:solidFill>
            <a:schemeClr val="bg2"/>
          </a:solidFill>
          <a:ln>
            <a:solidFill>
              <a:schemeClr val="tx2"/>
            </a:solidFill>
          </a:ln>
        </p:spPr>
      </p:pic>
      <p:sp>
        <p:nvSpPr>
          <p:cNvPr id="20" name="Content Placeholder 4">
            <a:extLst>
              <a:ext uri="{FF2B5EF4-FFF2-40B4-BE49-F238E27FC236}">
                <a16:creationId xmlns:a16="http://schemas.microsoft.com/office/drawing/2014/main" id="{14FEAF84-D62E-5244-8243-E6FE55C4F9BC}"/>
              </a:ext>
            </a:extLst>
          </p:cNvPr>
          <p:cNvSpPr txBox="1">
            <a:spLocks/>
          </p:cNvSpPr>
          <p:nvPr/>
        </p:nvSpPr>
        <p:spPr>
          <a:xfrm>
            <a:off x="6726237" y="4622242"/>
            <a:ext cx="5003800" cy="724484"/>
          </a:xfrm>
          <a:prstGeom prst="rect">
            <a:avLst/>
          </a:prstGeom>
        </p:spPr>
        <p:txBody>
          <a:bodyPr lIns="0" tIns="0" rIns="0" bIns="0"/>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a:lstStyle>
          <a:p>
            <a:r>
              <a:rPr lang="en-US" sz="1200" dirty="0">
                <a:ea typeface="Verdana" panose="020B0604030504040204" pitchFamily="34" charset="0"/>
                <a:cs typeface="Verdana" panose="020B0604030504040204" pitchFamily="34" charset="0"/>
              </a:rPr>
              <a:t>Once all content is copied over, the preloaded indent styles can be applied to the paragraphs as needed (Subheads, bullets, etc.)</a:t>
            </a:r>
          </a:p>
        </p:txBody>
      </p:sp>
      <p:pic>
        <p:nvPicPr>
          <p:cNvPr id="21" name="Picture 20">
            <a:extLst>
              <a:ext uri="{FF2B5EF4-FFF2-40B4-BE49-F238E27FC236}">
                <a16:creationId xmlns:a16="http://schemas.microsoft.com/office/drawing/2014/main" id="{84BB0591-4F2B-BB44-AC55-427E2A0F685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45624" y="2420061"/>
            <a:ext cx="544115" cy="544115"/>
          </a:xfrm>
          <a:prstGeom prst="rect">
            <a:avLst/>
          </a:prstGeom>
        </p:spPr>
      </p:pic>
      <p:pic>
        <p:nvPicPr>
          <p:cNvPr id="22" name="Picture 21">
            <a:extLst>
              <a:ext uri="{FF2B5EF4-FFF2-40B4-BE49-F238E27FC236}">
                <a16:creationId xmlns:a16="http://schemas.microsoft.com/office/drawing/2014/main" id="{EE6B8B47-257D-064F-9755-741F9B7EBA6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729019" y="1579696"/>
            <a:ext cx="4998238" cy="2813030"/>
          </a:xfrm>
          <a:prstGeom prst="rect">
            <a:avLst/>
          </a:prstGeom>
          <a:solidFill>
            <a:schemeClr val="bg2"/>
          </a:solidFill>
          <a:ln>
            <a:solidFill>
              <a:schemeClr val="tx2"/>
            </a:solidFill>
          </a:ln>
        </p:spPr>
      </p:pic>
      <p:sp>
        <p:nvSpPr>
          <p:cNvPr id="12" name="TextBox 11">
            <a:extLst>
              <a:ext uri="{FF2B5EF4-FFF2-40B4-BE49-F238E27FC236}">
                <a16:creationId xmlns:a16="http://schemas.microsoft.com/office/drawing/2014/main" id="{1E375AD7-DD27-A845-9ABC-884F21B9310F}"/>
              </a:ext>
            </a:extLst>
          </p:cNvPr>
          <p:cNvSpPr txBox="1"/>
          <p:nvPr/>
        </p:nvSpPr>
        <p:spPr>
          <a:xfrm>
            <a:off x="1492248" y="457199"/>
            <a:ext cx="10237789" cy="793751"/>
          </a:xfrm>
          <a:prstGeom prst="rect">
            <a:avLst/>
          </a:prstGeom>
          <a:noFill/>
        </p:spPr>
        <p:txBody>
          <a:bodyPr wrap="square" lIns="0" tIns="365760" rIns="0" bIns="0" rtlCol="0">
            <a:noAutofit/>
          </a:bodyPr>
          <a:lstStyle/>
          <a:p>
            <a:pPr marL="0" marR="0" indent="-3657600" algn="l" defTabSz="457200" rtl="0" eaLnBrk="1" fontAlgn="auto" latinLnBrk="0" hangingPunct="1">
              <a:lnSpc>
                <a:spcPct val="100000"/>
              </a:lnSpc>
              <a:spcBef>
                <a:spcPts val="0"/>
              </a:spcBef>
              <a:spcAft>
                <a:spcPts val="600"/>
              </a:spcAft>
              <a:buClrTx/>
              <a:buSzTx/>
              <a:buFontTx/>
              <a:buNone/>
              <a:tabLst/>
              <a:defRPr/>
            </a:pPr>
            <a:r>
              <a:rPr kumimoji="0" lang="en-US" sz="3000" b="0" i="0" u="none" strike="noStrike" kern="1200" cap="none" spc="0" normalizeH="0" baseline="0" noProof="0">
                <a:ln>
                  <a:noFill/>
                </a:ln>
                <a:solidFill>
                  <a:schemeClr val="accent1"/>
                </a:solidFill>
                <a:effectLst/>
                <a:uLnTx/>
                <a:uFillTx/>
                <a:latin typeface="Rockwell" panose="02060603020205020403" pitchFamily="18" charset="77"/>
                <a:ea typeface="Roboto Medium" panose="02000000000000000000" pitchFamily="2" charset="0"/>
                <a:cs typeface="Verdana" panose="020B0604030504040204" pitchFamily="34" charset="0"/>
              </a:rPr>
              <a:t>Instructions: Conversions to the new template</a:t>
            </a:r>
            <a:endParaRPr lang="en-US" sz="3000" b="0" i="0">
              <a:solidFill>
                <a:schemeClr val="accent1"/>
              </a:solidFill>
              <a:latin typeface="Rockwell" panose="02060603020205020403" pitchFamily="18" charset="77"/>
              <a:ea typeface="Roboto" panose="02000000000000000000" pitchFamily="2" charset="0"/>
              <a:cs typeface="Times New Roman" panose="02020603050405020304" pitchFamily="18" charset="0"/>
            </a:endParaRPr>
          </a:p>
        </p:txBody>
      </p:sp>
      <p:pic>
        <p:nvPicPr>
          <p:cNvPr id="14" name="Picture 13" descr="Logo, icon&#10;&#10;Description automatically generated">
            <a:extLst>
              <a:ext uri="{FF2B5EF4-FFF2-40B4-BE49-F238E27FC236}">
                <a16:creationId xmlns:a16="http://schemas.microsoft.com/office/drawing/2014/main" id="{4F49237B-DD6B-8A49-8F8B-84A5F9D217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0880" y="372268"/>
            <a:ext cx="360363" cy="360363"/>
          </a:xfrm>
          <a:prstGeom prst="rect">
            <a:avLst/>
          </a:prstGeom>
        </p:spPr>
      </p:pic>
    </p:spTree>
    <p:extLst>
      <p:ext uri="{BB962C8B-B14F-4D97-AF65-F5344CB8AC3E}">
        <p14:creationId xmlns:p14="http://schemas.microsoft.com/office/powerpoint/2010/main" val="23829499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version MISU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BE98EB3-77D2-3B41-B565-7B872F2A4636}"/>
              </a:ext>
            </a:extLst>
          </p:cNvPr>
          <p:cNvSpPr>
            <a:spLocks noGrp="1"/>
          </p:cNvSpPr>
          <p:nvPr>
            <p:ph type="ftr" sz="quarter" idx="13"/>
          </p:nvPr>
        </p:nvSpPr>
        <p:spPr/>
        <p:txBody>
          <a:bodyPr/>
          <a:lstStyle/>
          <a:p>
            <a:r>
              <a:rPr lang="en-US"/>
              <a:t>The primary health system of Tufts University School of Medicine.  |  © Tufts Medicine 2023  |  Private and confidential. Not for redistribution.</a:t>
            </a:r>
            <a:endParaRPr lang="en-US" dirty="0"/>
          </a:p>
        </p:txBody>
      </p:sp>
      <p:sp>
        <p:nvSpPr>
          <p:cNvPr id="3" name="Slide Number Placeholder 2">
            <a:extLst>
              <a:ext uri="{FF2B5EF4-FFF2-40B4-BE49-F238E27FC236}">
                <a16:creationId xmlns:a16="http://schemas.microsoft.com/office/drawing/2014/main" id="{3B81BF45-6FDB-A441-9E89-7B0B4BBB3701}"/>
              </a:ext>
            </a:extLst>
          </p:cNvPr>
          <p:cNvSpPr>
            <a:spLocks noGrp="1"/>
          </p:cNvSpPr>
          <p:nvPr>
            <p:ph type="sldNum" sz="quarter" idx="14"/>
          </p:nvPr>
        </p:nvSpPr>
        <p:spPr/>
        <p:txBody>
          <a:bodyPr/>
          <a:lstStyle>
            <a:lvl1pPr>
              <a:defRPr sz="1000"/>
            </a:lvl1pPr>
          </a:lstStyle>
          <a:p>
            <a:fld id="{63DCA5C9-2E11-4C67-86EB-AE1DE127DC64}" type="slidenum">
              <a:rPr lang="en-US" smtClean="0"/>
              <a:pPr/>
              <a:t>‹#›</a:t>
            </a:fld>
            <a:endParaRPr lang="en-US" dirty="0"/>
          </a:p>
        </p:txBody>
      </p:sp>
      <p:sp>
        <p:nvSpPr>
          <p:cNvPr id="24" name="Content Placeholder 4">
            <a:extLst>
              <a:ext uri="{FF2B5EF4-FFF2-40B4-BE49-F238E27FC236}">
                <a16:creationId xmlns:a16="http://schemas.microsoft.com/office/drawing/2014/main" id="{C6031A0F-0EFB-6644-9781-D334155CE214}"/>
              </a:ext>
            </a:extLst>
          </p:cNvPr>
          <p:cNvSpPr txBox="1">
            <a:spLocks/>
          </p:cNvSpPr>
          <p:nvPr/>
        </p:nvSpPr>
        <p:spPr>
          <a:xfrm>
            <a:off x="1492250" y="4926188"/>
            <a:ext cx="5005388" cy="705678"/>
          </a:xfrm>
          <a:prstGeom prst="rect">
            <a:avLst/>
          </a:prstGeom>
        </p:spPr>
        <p:txBody>
          <a:bodyPr lIns="0" tIns="0" rIns="0" bIns="0"/>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a:lstStyle>
          <a:p>
            <a:r>
              <a:rPr lang="en-US" sz="1200" dirty="0">
                <a:ea typeface="Verdana" panose="020B0604030504040204" pitchFamily="34" charset="0"/>
                <a:cs typeface="Verdana" panose="020B0604030504040204" pitchFamily="34" charset="0"/>
              </a:rPr>
              <a:t>When converting old presentations, </a:t>
            </a:r>
            <a:r>
              <a:rPr lang="en-US" sz="1200" b="1" dirty="0">
                <a:ea typeface="Verdana" panose="020B0604030504040204" pitchFamily="34" charset="0"/>
                <a:cs typeface="Verdana" panose="020B0604030504040204" pitchFamily="34" charset="0"/>
              </a:rPr>
              <a:t>DO NOT </a:t>
            </a:r>
            <a:r>
              <a:rPr lang="en-US" sz="1200" dirty="0">
                <a:ea typeface="Verdana" panose="020B0604030504040204" pitchFamily="34" charset="0"/>
                <a:cs typeface="Verdana" panose="020B0604030504040204" pitchFamily="34" charset="0"/>
              </a:rPr>
              <a:t>copy entire slides from a previous PPT and paste them into this template.</a:t>
            </a:r>
          </a:p>
        </p:txBody>
      </p:sp>
      <p:pic>
        <p:nvPicPr>
          <p:cNvPr id="25" name="Picture 24">
            <a:extLst>
              <a:ext uri="{FF2B5EF4-FFF2-40B4-BE49-F238E27FC236}">
                <a16:creationId xmlns:a16="http://schemas.microsoft.com/office/drawing/2014/main" id="{25018229-0470-5149-A0B6-4DAF6D82985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92250" y="1575814"/>
            <a:ext cx="5005388" cy="3128368"/>
          </a:xfrm>
          <a:prstGeom prst="rect">
            <a:avLst/>
          </a:prstGeom>
          <a:solidFill>
            <a:schemeClr val="bg2"/>
          </a:solidFill>
          <a:ln>
            <a:solidFill>
              <a:schemeClr val="tx2"/>
            </a:solidFill>
          </a:ln>
        </p:spPr>
      </p:pic>
      <p:pic>
        <p:nvPicPr>
          <p:cNvPr id="26" name="Picture 25">
            <a:extLst>
              <a:ext uri="{FF2B5EF4-FFF2-40B4-BE49-F238E27FC236}">
                <a16:creationId xmlns:a16="http://schemas.microsoft.com/office/drawing/2014/main" id="{F5C368E9-5724-2049-8E3B-C67DD293C4A2}"/>
              </a:ext>
            </a:extLst>
          </p:cNvPr>
          <p:cNvPicPr>
            <a:picLocks noChangeAspect="1"/>
          </p:cNvPicPr>
          <p:nvPr/>
        </p:nvPicPr>
        <p:blipFill rotWithShape="1">
          <a:blip r:embed="rId4">
            <a:extLst>
              <a:ext uri="{28A0092B-C50C-407E-A947-70E740481C1C}">
                <a14:useLocalDpi xmlns:a14="http://schemas.microsoft.com/office/drawing/2010/main" val="0"/>
              </a:ext>
            </a:extLst>
          </a:blip>
          <a:srcRect l="19038" r="3308"/>
          <a:stretch/>
        </p:blipFill>
        <p:spPr>
          <a:xfrm>
            <a:off x="6726238" y="1575814"/>
            <a:ext cx="5003799" cy="3112467"/>
          </a:xfrm>
          <a:prstGeom prst="rect">
            <a:avLst/>
          </a:prstGeom>
          <a:solidFill>
            <a:schemeClr val="bg2"/>
          </a:solidFill>
          <a:ln>
            <a:solidFill>
              <a:schemeClr val="tx2"/>
            </a:solidFill>
          </a:ln>
        </p:spPr>
      </p:pic>
      <p:sp>
        <p:nvSpPr>
          <p:cNvPr id="27" name="Content Placeholder 4">
            <a:extLst>
              <a:ext uri="{FF2B5EF4-FFF2-40B4-BE49-F238E27FC236}">
                <a16:creationId xmlns:a16="http://schemas.microsoft.com/office/drawing/2014/main" id="{ADD01A4F-08FD-844C-A758-E2C059439909}"/>
              </a:ext>
            </a:extLst>
          </p:cNvPr>
          <p:cNvSpPr txBox="1">
            <a:spLocks/>
          </p:cNvSpPr>
          <p:nvPr/>
        </p:nvSpPr>
        <p:spPr>
          <a:xfrm>
            <a:off x="6726238" y="4926188"/>
            <a:ext cx="5003800" cy="705678"/>
          </a:xfrm>
          <a:prstGeom prst="rect">
            <a:avLst/>
          </a:prstGeom>
        </p:spPr>
        <p:txBody>
          <a:bodyPr lIns="0" tIns="0" rIns="0" bIns="0"/>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a:lstStyle>
          <a:p>
            <a:r>
              <a:rPr lang="en-US" sz="1200" dirty="0">
                <a:ea typeface="Verdana" panose="020B0604030504040204" pitchFamily="34" charset="0"/>
                <a:cs typeface="Verdana" panose="020B0604030504040204" pitchFamily="34" charset="0"/>
              </a:rPr>
              <a:t>Powerpoint can not translate the data correctly and will assign incorrect colors and random fonts to your content. It will also import incorrect master slides from the previous presentation (shown above). </a:t>
            </a:r>
          </a:p>
        </p:txBody>
      </p:sp>
      <p:sp>
        <p:nvSpPr>
          <p:cNvPr id="28" name="Oval 27">
            <a:extLst>
              <a:ext uri="{FF2B5EF4-FFF2-40B4-BE49-F238E27FC236}">
                <a16:creationId xmlns:a16="http://schemas.microsoft.com/office/drawing/2014/main" id="{302E9FE2-09C7-414D-A951-2F7875139A46}"/>
              </a:ext>
            </a:extLst>
          </p:cNvPr>
          <p:cNvSpPr/>
          <p:nvPr/>
        </p:nvSpPr>
        <p:spPr bwMode="auto">
          <a:xfrm>
            <a:off x="7537578" y="3582856"/>
            <a:ext cx="901342" cy="757790"/>
          </a:xfrm>
          <a:prstGeom prst="ellipse">
            <a:avLst/>
          </a:prstGeom>
          <a:noFill/>
          <a:ln w="38100" cap="flat">
            <a:solidFill>
              <a:srgbClr val="C00000"/>
            </a:solidFill>
            <a:bevel/>
            <a:headEnd/>
            <a:tailEnd/>
          </a:ln>
          <a:effectLst/>
        </p:spPr>
        <p:txBody>
          <a:bodyPr wrap="none" rtlCol="0" anchor="ctr"/>
          <a:lstStyle/>
          <a:p>
            <a:pPr algn="ctr"/>
            <a:endParaRPr lang="en-US"/>
          </a:p>
        </p:txBody>
      </p:sp>
      <p:sp>
        <p:nvSpPr>
          <p:cNvPr id="29" name="Oval 28">
            <a:extLst>
              <a:ext uri="{FF2B5EF4-FFF2-40B4-BE49-F238E27FC236}">
                <a16:creationId xmlns:a16="http://schemas.microsoft.com/office/drawing/2014/main" id="{8B7F87A0-2AA7-A545-8AA7-0AE595E18438}"/>
              </a:ext>
            </a:extLst>
          </p:cNvPr>
          <p:cNvSpPr/>
          <p:nvPr/>
        </p:nvSpPr>
        <p:spPr bwMode="auto">
          <a:xfrm>
            <a:off x="1467528" y="2103968"/>
            <a:ext cx="836285" cy="705678"/>
          </a:xfrm>
          <a:prstGeom prst="ellipse">
            <a:avLst/>
          </a:prstGeom>
          <a:noFill/>
          <a:ln w="38100" cap="flat">
            <a:solidFill>
              <a:srgbClr val="C00000"/>
            </a:solidFill>
            <a:bevel/>
            <a:headEnd/>
            <a:tailEnd/>
          </a:ln>
          <a:effectLst/>
        </p:spPr>
        <p:txBody>
          <a:bodyPr wrap="none" rtlCol="0" anchor="ctr"/>
          <a:lstStyle/>
          <a:p>
            <a:pPr algn="ctr"/>
            <a:endParaRPr lang="en-US"/>
          </a:p>
        </p:txBody>
      </p:sp>
      <p:pic>
        <p:nvPicPr>
          <p:cNvPr id="30" name="Picture 29">
            <a:extLst>
              <a:ext uri="{FF2B5EF4-FFF2-40B4-BE49-F238E27FC236}">
                <a16:creationId xmlns:a16="http://schemas.microsoft.com/office/drawing/2014/main" id="{6778AEA4-0341-3B4D-B3C7-8E6DCD43AAD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59698" y="2587932"/>
            <a:ext cx="544115" cy="544115"/>
          </a:xfrm>
          <a:prstGeom prst="rect">
            <a:avLst/>
          </a:prstGeom>
        </p:spPr>
      </p:pic>
      <p:sp>
        <p:nvSpPr>
          <p:cNvPr id="15" name="TextBox 14">
            <a:extLst>
              <a:ext uri="{FF2B5EF4-FFF2-40B4-BE49-F238E27FC236}">
                <a16:creationId xmlns:a16="http://schemas.microsoft.com/office/drawing/2014/main" id="{2D5ED8FA-23C8-D74A-B764-4463D4488972}"/>
              </a:ext>
            </a:extLst>
          </p:cNvPr>
          <p:cNvSpPr txBox="1"/>
          <p:nvPr/>
        </p:nvSpPr>
        <p:spPr>
          <a:xfrm>
            <a:off x="1492248" y="457199"/>
            <a:ext cx="10237789" cy="793751"/>
          </a:xfrm>
          <a:prstGeom prst="rect">
            <a:avLst/>
          </a:prstGeom>
          <a:noFill/>
        </p:spPr>
        <p:txBody>
          <a:bodyPr wrap="square" lIns="0" tIns="365760" rIns="0" bIns="0" rtlCol="0">
            <a:noAutofit/>
          </a:bodyPr>
          <a:lstStyle/>
          <a:p>
            <a:pPr marL="0" marR="0" indent="-3657600" algn="l" defTabSz="457200" rtl="0" eaLnBrk="1" fontAlgn="auto" latinLnBrk="0" hangingPunct="1">
              <a:lnSpc>
                <a:spcPct val="100000"/>
              </a:lnSpc>
              <a:spcBef>
                <a:spcPts val="0"/>
              </a:spcBef>
              <a:spcAft>
                <a:spcPts val="600"/>
              </a:spcAft>
              <a:buClrTx/>
              <a:buSzTx/>
              <a:buFontTx/>
              <a:buNone/>
              <a:tabLst/>
              <a:defRPr/>
            </a:pPr>
            <a:r>
              <a:rPr kumimoji="0" lang="en-US" sz="3000" b="0" i="0" u="none" strike="noStrike" kern="1200" cap="none" spc="0" normalizeH="0" baseline="0" noProof="0">
                <a:ln>
                  <a:noFill/>
                </a:ln>
                <a:solidFill>
                  <a:schemeClr val="accent1"/>
                </a:solidFill>
                <a:effectLst/>
                <a:uLnTx/>
                <a:uFillTx/>
                <a:latin typeface="Rockwell" panose="02060603020205020403" pitchFamily="18" charset="77"/>
                <a:ea typeface="Roboto Medium" panose="02000000000000000000" pitchFamily="2" charset="0"/>
                <a:cs typeface="Verdana" panose="020B0604030504040204" pitchFamily="34" charset="0"/>
              </a:rPr>
              <a:t>Instructions: Conversion Misuse</a:t>
            </a:r>
            <a:endParaRPr lang="en-US" sz="3000" b="0" i="0">
              <a:solidFill>
                <a:schemeClr val="accent1"/>
              </a:solidFill>
              <a:latin typeface="Rockwell" panose="02060603020205020403" pitchFamily="18" charset="77"/>
              <a:ea typeface="Roboto" panose="02000000000000000000" pitchFamily="2" charset="0"/>
              <a:cs typeface="Times New Roman" panose="02020603050405020304" pitchFamily="18" charset="0"/>
            </a:endParaRPr>
          </a:p>
        </p:txBody>
      </p:sp>
      <p:pic>
        <p:nvPicPr>
          <p:cNvPr id="16" name="Picture 15" descr="Logo, icon&#10;&#10;Description automatically generated">
            <a:extLst>
              <a:ext uri="{FF2B5EF4-FFF2-40B4-BE49-F238E27FC236}">
                <a16:creationId xmlns:a16="http://schemas.microsoft.com/office/drawing/2014/main" id="{7C8DF4B7-EF1D-B442-BCA8-B7DBC2F20F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0880" y="372268"/>
            <a:ext cx="360363" cy="360363"/>
          </a:xfrm>
          <a:prstGeom prst="rect">
            <a:avLst/>
          </a:prstGeom>
        </p:spPr>
      </p:pic>
    </p:spTree>
    <p:extLst>
      <p:ext uri="{BB962C8B-B14F-4D97-AF65-F5344CB8AC3E}">
        <p14:creationId xmlns:p14="http://schemas.microsoft.com/office/powerpoint/2010/main" val="4739312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cover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9">
            <a:extLst>
              <a:ext uri="{FF2B5EF4-FFF2-40B4-BE49-F238E27FC236}">
                <a16:creationId xmlns:a16="http://schemas.microsoft.com/office/drawing/2014/main" id="{0A40E515-04CD-C14F-A916-E1B992979F49}"/>
              </a:ext>
            </a:extLst>
          </p:cNvPr>
          <p:cNvSpPr>
            <a:spLocks noGrp="1"/>
          </p:cNvSpPr>
          <p:nvPr>
            <p:ph type="title"/>
          </p:nvPr>
        </p:nvSpPr>
        <p:spPr>
          <a:xfrm>
            <a:off x="465138" y="2555419"/>
            <a:ext cx="6026150" cy="1897917"/>
          </a:xfrm>
        </p:spPr>
        <p:txBody>
          <a:bodyPr tIns="0" rIns="0" bIns="0" anchor="b" anchorCtr="0"/>
          <a:lstStyle>
            <a:lvl1pPr>
              <a:lnSpc>
                <a:spcPct val="92000"/>
              </a:lnSpc>
              <a:defRPr sz="4400" b="0">
                <a:solidFill>
                  <a:schemeClr val="bg1"/>
                </a:solidFill>
              </a:defRPr>
            </a:lvl1pPr>
          </a:lstStyle>
          <a:p>
            <a:r>
              <a:rPr lang="en-US"/>
              <a:t>Click to edit Master title style</a:t>
            </a:r>
            <a:endParaRPr lang="en-US" dirty="0"/>
          </a:p>
        </p:txBody>
      </p:sp>
      <p:sp>
        <p:nvSpPr>
          <p:cNvPr id="12" name="Text Placeholder 15">
            <a:extLst>
              <a:ext uri="{FF2B5EF4-FFF2-40B4-BE49-F238E27FC236}">
                <a16:creationId xmlns:a16="http://schemas.microsoft.com/office/drawing/2014/main" id="{097141F5-A733-1943-A651-93DADBFA66B0}"/>
              </a:ext>
            </a:extLst>
          </p:cNvPr>
          <p:cNvSpPr>
            <a:spLocks noGrp="1"/>
          </p:cNvSpPr>
          <p:nvPr>
            <p:ph type="body" sz="quarter" idx="19" hasCustomPrompt="1"/>
          </p:nvPr>
        </p:nvSpPr>
        <p:spPr>
          <a:xfrm>
            <a:off x="465138" y="4453336"/>
            <a:ext cx="6026150" cy="592504"/>
          </a:xfrm>
        </p:spPr>
        <p:txBody>
          <a:bodyPr tIns="91440" bIns="0" anchor="t" anchorCtr="0"/>
          <a:lstStyle>
            <a:lvl1pPr>
              <a:spcAft>
                <a:spcPts val="0"/>
              </a:spcAft>
              <a:buFontTx/>
              <a:buNone/>
              <a:defRPr sz="1600" b="0" i="0" cap="none" baseline="0">
                <a:solidFill>
                  <a:schemeClr val="bg1"/>
                </a:solidFill>
                <a:latin typeface="+mn-lt"/>
                <a:ea typeface="Roboto" panose="02000000000000000000" pitchFamily="2" charset="0"/>
                <a:cs typeface="Verdana" panose="020B0604030504040204" pitchFamily="34" charset="0"/>
              </a:defRPr>
            </a:lvl1pPr>
            <a:lvl2pPr>
              <a:spcAft>
                <a:spcPts val="0"/>
              </a:spcAft>
              <a:buFontTx/>
              <a:buNone/>
              <a:defRPr sz="1600" b="0" i="0" cap="none" baseline="0">
                <a:solidFill>
                  <a:schemeClr val="bg1"/>
                </a:solidFill>
                <a:latin typeface="+mn-lt"/>
                <a:ea typeface="Roboto" panose="02000000000000000000" pitchFamily="2" charset="0"/>
                <a:cs typeface="Verdana" panose="020B0604030504040204" pitchFamily="34" charset="0"/>
              </a:defRPr>
            </a:lvl2pPr>
            <a:lvl3pPr marL="0" indent="0">
              <a:spcAft>
                <a:spcPts val="0"/>
              </a:spcAft>
              <a:buFontTx/>
              <a:buNone/>
              <a:defRPr sz="1600" b="0" i="0" cap="none" baseline="0">
                <a:solidFill>
                  <a:schemeClr val="bg1"/>
                </a:solidFill>
                <a:latin typeface="+mn-lt"/>
                <a:ea typeface="Roboto" panose="02000000000000000000" pitchFamily="2" charset="0"/>
                <a:cs typeface="Verdana" panose="020B0604030504040204" pitchFamily="34" charset="0"/>
              </a:defRPr>
            </a:lvl3pPr>
            <a:lvl4pPr marL="0" indent="0">
              <a:spcAft>
                <a:spcPts val="0"/>
              </a:spcAft>
              <a:buFontTx/>
              <a:buNone/>
              <a:defRPr sz="1600" b="0" i="0" cap="none" baseline="0">
                <a:solidFill>
                  <a:schemeClr val="bg1"/>
                </a:solidFill>
                <a:latin typeface="+mn-lt"/>
                <a:ea typeface="Roboto" panose="02000000000000000000" pitchFamily="2" charset="0"/>
                <a:cs typeface="Verdana" panose="020B0604030504040204" pitchFamily="34" charset="0"/>
              </a:defRPr>
            </a:lvl4pPr>
            <a:lvl5pPr marL="0" indent="0">
              <a:spcAft>
                <a:spcPts val="0"/>
              </a:spcAft>
              <a:buFontTx/>
              <a:buNone/>
              <a:defRPr sz="1600" b="0" i="0" cap="none" baseline="0">
                <a:solidFill>
                  <a:schemeClr val="bg1"/>
                </a:solidFill>
                <a:latin typeface="+mn-lt"/>
                <a:ea typeface="Roboto" panose="02000000000000000000" pitchFamily="2" charset="0"/>
                <a:cs typeface="Verdana" panose="020B0604030504040204" pitchFamily="34" charset="0"/>
              </a:defRPr>
            </a:lvl5pPr>
            <a:lvl6pPr marL="0" indent="0">
              <a:spcAft>
                <a:spcPts val="0"/>
              </a:spcAft>
              <a:buFontTx/>
              <a:buNone/>
              <a:defRPr sz="1600" b="0" i="0" cap="none" baseline="0">
                <a:solidFill>
                  <a:schemeClr val="bg1"/>
                </a:solidFill>
                <a:latin typeface="+mn-lt"/>
                <a:ea typeface="Roboto" panose="02000000000000000000" pitchFamily="2" charset="0"/>
                <a:cs typeface="Verdana" panose="020B0604030504040204" pitchFamily="34" charset="0"/>
              </a:defRPr>
            </a:lvl6pPr>
            <a:lvl7pPr marL="0" indent="0">
              <a:spcAft>
                <a:spcPts val="0"/>
              </a:spcAft>
              <a:buFontTx/>
              <a:buNone/>
              <a:defRPr sz="1600" b="0" i="0" cap="none" baseline="0">
                <a:solidFill>
                  <a:schemeClr val="bg1"/>
                </a:solidFill>
                <a:latin typeface="+mn-lt"/>
                <a:ea typeface="Roboto" panose="02000000000000000000" pitchFamily="2" charset="0"/>
                <a:cs typeface="Verdana" panose="020B0604030504040204" pitchFamily="34" charset="0"/>
              </a:defRPr>
            </a:lvl7pPr>
            <a:lvl8pPr marL="0" indent="0">
              <a:spcAft>
                <a:spcPts val="0"/>
              </a:spcAft>
              <a:buFontTx/>
              <a:buNone/>
              <a:defRPr sz="1600" b="0" i="0" cap="none" baseline="0">
                <a:solidFill>
                  <a:schemeClr val="bg1"/>
                </a:solidFill>
                <a:latin typeface="+mn-lt"/>
                <a:ea typeface="Roboto" panose="02000000000000000000" pitchFamily="2" charset="0"/>
                <a:cs typeface="Verdana" panose="020B0604030504040204" pitchFamily="34" charset="0"/>
              </a:defRPr>
            </a:lvl8pPr>
            <a:lvl9pPr marL="0" indent="0">
              <a:spcAft>
                <a:spcPts val="0"/>
              </a:spcAft>
              <a:buFontTx/>
              <a:buNone/>
              <a:defRPr sz="1600" b="0" i="0" cap="none" baseline="0">
                <a:solidFill>
                  <a:schemeClr val="bg1"/>
                </a:solidFill>
                <a:latin typeface="+mn-lt"/>
                <a:ea typeface="Roboto" panose="02000000000000000000" pitchFamily="2" charset="0"/>
                <a:cs typeface="Verdana" panose="020B0604030504040204" pitchFamily="34" charset="0"/>
              </a:defRPr>
            </a:lvl9pPr>
          </a:lstStyle>
          <a:p>
            <a:pPr lvl="0"/>
            <a:r>
              <a:rPr lang="en-US"/>
              <a:t>Subhead</a:t>
            </a:r>
          </a:p>
        </p:txBody>
      </p:sp>
      <p:sp>
        <p:nvSpPr>
          <p:cNvPr id="7" name="Date Placeholder 6">
            <a:extLst>
              <a:ext uri="{FF2B5EF4-FFF2-40B4-BE49-F238E27FC236}">
                <a16:creationId xmlns:a16="http://schemas.microsoft.com/office/drawing/2014/main" id="{F1FDC329-725F-504E-A193-47ADCC26AD4C}"/>
              </a:ext>
            </a:extLst>
          </p:cNvPr>
          <p:cNvSpPr>
            <a:spLocks noGrp="1"/>
          </p:cNvSpPr>
          <p:nvPr>
            <p:ph type="dt" sz="half" idx="21"/>
          </p:nvPr>
        </p:nvSpPr>
        <p:spPr>
          <a:xfrm>
            <a:off x="465137" y="5045840"/>
            <a:ext cx="6026148" cy="329563"/>
          </a:xfrm>
          <a:prstGeom prst="rect">
            <a:avLst/>
          </a:prstGeom>
        </p:spPr>
        <p:txBody>
          <a:bodyPr lIns="0" tIns="91440" rIns="0" bIns="0" anchor="t" anchorCtr="0"/>
          <a:lstStyle>
            <a:lvl1pPr>
              <a:defRPr sz="1000">
                <a:solidFill>
                  <a:schemeClr val="bg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vl6pPr>
              <a:defRPr sz="1000">
                <a:solidFill>
                  <a:schemeClr val="bg1"/>
                </a:solidFill>
              </a:defRPr>
            </a:lvl6pPr>
            <a:lvl7pPr>
              <a:defRPr sz="1000">
                <a:solidFill>
                  <a:schemeClr val="bg1"/>
                </a:solidFill>
              </a:defRPr>
            </a:lvl7pPr>
            <a:lvl8pPr>
              <a:defRPr sz="1000">
                <a:solidFill>
                  <a:schemeClr val="bg1"/>
                </a:solidFill>
              </a:defRPr>
            </a:lvl8pPr>
            <a:lvl9pPr marL="0">
              <a:defRPr sz="1000">
                <a:solidFill>
                  <a:schemeClr val="bg1"/>
                </a:solidFill>
              </a:defRPr>
            </a:lvl9pPr>
          </a:lstStyle>
          <a:p>
            <a:pPr indent="-3200400"/>
            <a:endParaRPr lang="en-US"/>
          </a:p>
        </p:txBody>
      </p:sp>
      <p:grpSp>
        <p:nvGrpSpPr>
          <p:cNvPr id="8" name="Group 7">
            <a:extLst>
              <a:ext uri="{FF2B5EF4-FFF2-40B4-BE49-F238E27FC236}">
                <a16:creationId xmlns:a16="http://schemas.microsoft.com/office/drawing/2014/main" id="{A9791EB9-DE86-7A4D-9B7E-C9DECD9010E5}"/>
              </a:ext>
            </a:extLst>
          </p:cNvPr>
          <p:cNvGrpSpPr/>
          <p:nvPr/>
        </p:nvGrpSpPr>
        <p:grpSpPr>
          <a:xfrm>
            <a:off x="6215270" y="881270"/>
            <a:ext cx="5976730" cy="5976730"/>
            <a:chOff x="6215270" y="881270"/>
            <a:chExt cx="5976730" cy="5976730"/>
          </a:xfrm>
        </p:grpSpPr>
        <p:sp>
          <p:nvSpPr>
            <p:cNvPr id="9" name="Freeform 8">
              <a:extLst>
                <a:ext uri="{FF2B5EF4-FFF2-40B4-BE49-F238E27FC236}">
                  <a16:creationId xmlns:a16="http://schemas.microsoft.com/office/drawing/2014/main" id="{EF0059A3-098E-2A4D-AB20-3B2AB9FD8397}"/>
                </a:ext>
              </a:extLst>
            </p:cNvPr>
            <p:cNvSpPr/>
            <p:nvPr/>
          </p:nvSpPr>
          <p:spPr>
            <a:xfrm rot="16200000">
              <a:off x="6215270" y="881270"/>
              <a:ext cx="5976730" cy="5976730"/>
            </a:xfrm>
            <a:custGeom>
              <a:avLst/>
              <a:gdLst>
                <a:gd name="connsiteX0" fmla="*/ 0 w 5976730"/>
                <a:gd name="connsiteY0" fmla="*/ 0 h 5976730"/>
                <a:gd name="connsiteX1" fmla="*/ 0 w 5976730"/>
                <a:gd name="connsiteY1" fmla="*/ 5976730 h 5976730"/>
                <a:gd name="connsiteX2" fmla="*/ 5976730 w 5976730"/>
                <a:gd name="connsiteY2" fmla="*/ 5976730 h 5976730"/>
                <a:gd name="connsiteX3" fmla="*/ 0 w 5976730"/>
                <a:gd name="connsiteY3" fmla="*/ 0 h 5976730"/>
              </a:gdLst>
              <a:ahLst/>
              <a:cxnLst>
                <a:cxn ang="0">
                  <a:pos x="connsiteX0" y="connsiteY0"/>
                </a:cxn>
                <a:cxn ang="0">
                  <a:pos x="connsiteX1" y="connsiteY1"/>
                </a:cxn>
                <a:cxn ang="0">
                  <a:pos x="connsiteX2" y="connsiteY2"/>
                </a:cxn>
                <a:cxn ang="0">
                  <a:pos x="connsiteX3" y="connsiteY3"/>
                </a:cxn>
              </a:cxnLst>
              <a:rect l="l" t="t" r="r" b="b"/>
              <a:pathLst>
                <a:path w="5976730" h="5976730">
                  <a:moveTo>
                    <a:pt x="0" y="0"/>
                  </a:moveTo>
                  <a:lnTo>
                    <a:pt x="0" y="5976730"/>
                  </a:lnTo>
                  <a:lnTo>
                    <a:pt x="5976730" y="5976730"/>
                  </a:lnTo>
                  <a:cubicBezTo>
                    <a:pt x="5976730" y="2675860"/>
                    <a:pt x="3300870" y="0"/>
                    <a:pt x="0" y="0"/>
                  </a:cubicBezTo>
                </a:path>
              </a:pathLst>
            </a:custGeom>
            <a:solidFill>
              <a:srgbClr val="0047C7"/>
            </a:solidFill>
            <a:ln w="553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FCA050D5-7FFE-9046-8DAA-9F4C736F7FD0}"/>
                </a:ext>
              </a:extLst>
            </p:cNvPr>
            <p:cNvSpPr/>
            <p:nvPr/>
          </p:nvSpPr>
          <p:spPr>
            <a:xfrm rot="16200000">
              <a:off x="8207513" y="2873514"/>
              <a:ext cx="3984486" cy="3984486"/>
            </a:xfrm>
            <a:custGeom>
              <a:avLst/>
              <a:gdLst>
                <a:gd name="connsiteX0" fmla="*/ 0 w 3984486"/>
                <a:gd name="connsiteY0" fmla="*/ 0 h 3984486"/>
                <a:gd name="connsiteX1" fmla="*/ 0 w 3984486"/>
                <a:gd name="connsiteY1" fmla="*/ 3984487 h 3984486"/>
                <a:gd name="connsiteX2" fmla="*/ 3984487 w 3984486"/>
                <a:gd name="connsiteY2" fmla="*/ 3984487 h 3984486"/>
                <a:gd name="connsiteX3" fmla="*/ 0 w 3984486"/>
                <a:gd name="connsiteY3" fmla="*/ 0 h 3984486"/>
              </a:gdLst>
              <a:ahLst/>
              <a:cxnLst>
                <a:cxn ang="0">
                  <a:pos x="connsiteX0" y="connsiteY0"/>
                </a:cxn>
                <a:cxn ang="0">
                  <a:pos x="connsiteX1" y="connsiteY1"/>
                </a:cxn>
                <a:cxn ang="0">
                  <a:pos x="connsiteX2" y="connsiteY2"/>
                </a:cxn>
                <a:cxn ang="0">
                  <a:pos x="connsiteX3" y="connsiteY3"/>
                </a:cxn>
              </a:cxnLst>
              <a:rect l="l" t="t" r="r" b="b"/>
              <a:pathLst>
                <a:path w="3984486" h="3984486">
                  <a:moveTo>
                    <a:pt x="0" y="0"/>
                  </a:moveTo>
                  <a:lnTo>
                    <a:pt x="0" y="3984487"/>
                  </a:lnTo>
                  <a:lnTo>
                    <a:pt x="3984487" y="3984487"/>
                  </a:lnTo>
                  <a:cubicBezTo>
                    <a:pt x="3984487" y="1783888"/>
                    <a:pt x="2200599" y="0"/>
                    <a:pt x="0" y="0"/>
                  </a:cubicBezTo>
                </a:path>
              </a:pathLst>
            </a:custGeom>
            <a:solidFill>
              <a:srgbClr val="428FEC"/>
            </a:solidFill>
            <a:ln w="553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8ADD393-2B3E-EC42-B840-7C3D16D667C8}"/>
                </a:ext>
              </a:extLst>
            </p:cNvPr>
            <p:cNvSpPr/>
            <p:nvPr/>
          </p:nvSpPr>
          <p:spPr>
            <a:xfrm rot="16200000">
              <a:off x="10199756" y="4865757"/>
              <a:ext cx="1992243" cy="1992243"/>
            </a:xfrm>
            <a:custGeom>
              <a:avLst/>
              <a:gdLst>
                <a:gd name="connsiteX0" fmla="*/ 0 w 1992243"/>
                <a:gd name="connsiteY0" fmla="*/ 0 h 1992243"/>
                <a:gd name="connsiteX1" fmla="*/ 0 w 1992243"/>
                <a:gd name="connsiteY1" fmla="*/ 1992243 h 1992243"/>
                <a:gd name="connsiteX2" fmla="*/ 1992243 w 1992243"/>
                <a:gd name="connsiteY2" fmla="*/ 1992243 h 1992243"/>
                <a:gd name="connsiteX3" fmla="*/ 0 w 1992243"/>
                <a:gd name="connsiteY3" fmla="*/ 0 h 1992243"/>
              </a:gdLst>
              <a:ahLst/>
              <a:cxnLst>
                <a:cxn ang="0">
                  <a:pos x="connsiteX0" y="connsiteY0"/>
                </a:cxn>
                <a:cxn ang="0">
                  <a:pos x="connsiteX1" y="connsiteY1"/>
                </a:cxn>
                <a:cxn ang="0">
                  <a:pos x="connsiteX2" y="connsiteY2"/>
                </a:cxn>
                <a:cxn ang="0">
                  <a:pos x="connsiteX3" y="connsiteY3"/>
                </a:cxn>
              </a:cxnLst>
              <a:rect l="l" t="t" r="r" b="b"/>
              <a:pathLst>
                <a:path w="1992243" h="1992243">
                  <a:moveTo>
                    <a:pt x="0" y="0"/>
                  </a:moveTo>
                  <a:lnTo>
                    <a:pt x="0" y="1992243"/>
                  </a:lnTo>
                  <a:lnTo>
                    <a:pt x="1992243" y="1992243"/>
                  </a:lnTo>
                  <a:cubicBezTo>
                    <a:pt x="1992243" y="891972"/>
                    <a:pt x="1100272" y="0"/>
                    <a:pt x="0" y="0"/>
                  </a:cubicBezTo>
                </a:path>
              </a:pathLst>
            </a:custGeom>
            <a:solidFill>
              <a:srgbClr val="69B4F6"/>
            </a:solidFill>
            <a:ln w="5530" cap="flat">
              <a:noFill/>
              <a:prstDash val="solid"/>
              <a:miter/>
            </a:ln>
          </p:spPr>
          <p:txBody>
            <a:bodyPr rtlCol="0" anchor="ctr"/>
            <a:lstStyle/>
            <a:p>
              <a:endParaRPr lang="en-US"/>
            </a:p>
          </p:txBody>
        </p:sp>
      </p:grpSp>
      <p:sp>
        <p:nvSpPr>
          <p:cNvPr id="14" name="TextBox 13">
            <a:extLst>
              <a:ext uri="{FF2B5EF4-FFF2-40B4-BE49-F238E27FC236}">
                <a16:creationId xmlns:a16="http://schemas.microsoft.com/office/drawing/2014/main" id="{8176F836-1E7D-684F-8C70-E66F6EE954F2}"/>
              </a:ext>
            </a:extLst>
          </p:cNvPr>
          <p:cNvSpPr txBox="1"/>
          <p:nvPr/>
        </p:nvSpPr>
        <p:spPr>
          <a:xfrm>
            <a:off x="-1075334" y="2750515"/>
            <a:ext cx="0" cy="0"/>
          </a:xfrm>
          <a:prstGeom prst="rect">
            <a:avLst/>
          </a:prstGeom>
          <a:noFill/>
        </p:spPr>
        <p:txBody>
          <a:bodyPr wrap="none" lIns="0" tIns="0" rIns="0" bIns="0" rtlCol="0">
            <a:normAutofit fontScale="25000" lnSpcReduction="20000"/>
          </a:bodyPr>
          <a:lstStyle/>
          <a:p>
            <a:pPr marL="0" indent="-3657600" algn="l">
              <a:spcAft>
                <a:spcPts val="600"/>
              </a:spcAft>
            </a:pPr>
            <a:endParaRPr lang="en-US" sz="1800" b="0" i="0" dirty="0">
              <a:solidFill>
                <a:schemeClr val="tx2"/>
              </a:solidFill>
              <a:latin typeface="+mn-lt"/>
              <a:ea typeface="Roboto" panose="02000000000000000000" pitchFamily="2" charset="0"/>
              <a:cs typeface="Times New Roman" panose="02020603050405020304" pitchFamily="18" charset="0"/>
            </a:endParaRPr>
          </a:p>
        </p:txBody>
      </p:sp>
      <p:sp>
        <p:nvSpPr>
          <p:cNvPr id="15" name="TextBox 14">
            <a:extLst>
              <a:ext uri="{FF2B5EF4-FFF2-40B4-BE49-F238E27FC236}">
                <a16:creationId xmlns:a16="http://schemas.microsoft.com/office/drawing/2014/main" id="{A22CF29E-19DB-B947-9262-516AAB4E5D81}"/>
              </a:ext>
            </a:extLst>
          </p:cNvPr>
          <p:cNvSpPr txBox="1"/>
          <p:nvPr/>
        </p:nvSpPr>
        <p:spPr>
          <a:xfrm>
            <a:off x="-863194" y="1367942"/>
            <a:ext cx="0" cy="0"/>
          </a:xfrm>
          <a:prstGeom prst="rect">
            <a:avLst/>
          </a:prstGeom>
          <a:noFill/>
        </p:spPr>
        <p:txBody>
          <a:bodyPr wrap="none" lIns="0" tIns="0" rIns="0" bIns="0" rtlCol="0">
            <a:normAutofit fontScale="25000" lnSpcReduction="20000"/>
          </a:bodyPr>
          <a:lstStyle/>
          <a:p>
            <a:pPr marL="0" indent="-3657600" algn="l">
              <a:spcAft>
                <a:spcPts val="600"/>
              </a:spcAft>
            </a:pPr>
            <a:endParaRPr lang="en-US" sz="1800" b="0" i="0" dirty="0">
              <a:solidFill>
                <a:schemeClr val="tx2"/>
              </a:solidFill>
              <a:latin typeface="+mn-lt"/>
              <a:ea typeface="Roboto" panose="02000000000000000000" pitchFamily="2" charset="0"/>
              <a:cs typeface="Times New Roman" panose="02020603050405020304" pitchFamily="18" charset="0"/>
            </a:endParaRPr>
          </a:p>
        </p:txBody>
      </p:sp>
      <p:sp>
        <p:nvSpPr>
          <p:cNvPr id="16" name="TextBox 15">
            <a:extLst>
              <a:ext uri="{FF2B5EF4-FFF2-40B4-BE49-F238E27FC236}">
                <a16:creationId xmlns:a16="http://schemas.microsoft.com/office/drawing/2014/main" id="{665940C3-9281-6A44-A2B5-E32C3728D8DA}"/>
              </a:ext>
            </a:extLst>
          </p:cNvPr>
          <p:cNvSpPr txBox="1"/>
          <p:nvPr/>
        </p:nvSpPr>
        <p:spPr>
          <a:xfrm>
            <a:off x="-1243584" y="2735885"/>
            <a:ext cx="0" cy="0"/>
          </a:xfrm>
          <a:prstGeom prst="rect">
            <a:avLst/>
          </a:prstGeom>
          <a:noFill/>
        </p:spPr>
        <p:txBody>
          <a:bodyPr wrap="none" lIns="0" tIns="0" rIns="0" bIns="0" rtlCol="0">
            <a:normAutofit fontScale="25000" lnSpcReduction="20000"/>
          </a:bodyPr>
          <a:lstStyle/>
          <a:p>
            <a:pPr marL="0" indent="-3657600" algn="l">
              <a:spcAft>
                <a:spcPts val="600"/>
              </a:spcAft>
            </a:pPr>
            <a:endParaRPr lang="en-US" sz="1800" b="0" i="0" dirty="0">
              <a:solidFill>
                <a:schemeClr val="tx2"/>
              </a:solidFill>
              <a:latin typeface="+mn-lt"/>
              <a:ea typeface="Roboto" panose="02000000000000000000" pitchFamily="2" charset="0"/>
              <a:cs typeface="Times New Roman" panose="02020603050405020304" pitchFamily="18" charset="0"/>
            </a:endParaRPr>
          </a:p>
        </p:txBody>
      </p:sp>
      <p:sp>
        <p:nvSpPr>
          <p:cNvPr id="2" name="Picture 3">
            <a:extLst>
              <a:ext uri="{FF2B5EF4-FFF2-40B4-BE49-F238E27FC236}">
                <a16:creationId xmlns:a16="http://schemas.microsoft.com/office/drawing/2014/main" id="{2DE4B1A7-C39E-E700-4BCE-1CFAE7249F8A}"/>
              </a:ext>
            </a:extLst>
          </p:cNvPr>
          <p:cNvSpPr/>
          <p:nvPr userDrawn="1"/>
        </p:nvSpPr>
        <p:spPr>
          <a:xfrm>
            <a:off x="469318" y="454025"/>
            <a:ext cx="1829675" cy="225959"/>
          </a:xfrm>
          <a:custGeom>
            <a:avLst/>
            <a:gdLst>
              <a:gd name="connsiteX0" fmla="*/ 0 w 1829675"/>
              <a:gd name="connsiteY0" fmla="*/ 1563 h 225959"/>
              <a:gd name="connsiteX1" fmla="*/ 199191 w 1829675"/>
              <a:gd name="connsiteY1" fmla="*/ 1563 h 225959"/>
              <a:gd name="connsiteX2" fmla="*/ 199191 w 1829675"/>
              <a:gd name="connsiteY2" fmla="*/ 62857 h 225959"/>
              <a:gd name="connsiteX3" fmla="*/ 167740 w 1829675"/>
              <a:gd name="connsiteY3" fmla="*/ 62857 h 225959"/>
              <a:gd name="connsiteX4" fmla="*/ 167740 w 1829675"/>
              <a:gd name="connsiteY4" fmla="*/ 36715 h 225959"/>
              <a:gd name="connsiteX5" fmla="*/ 125341 w 1829675"/>
              <a:gd name="connsiteY5" fmla="*/ 36715 h 225959"/>
              <a:gd name="connsiteX6" fmla="*/ 125341 w 1829675"/>
              <a:gd name="connsiteY6" fmla="*/ 191267 h 225959"/>
              <a:gd name="connsiteX7" fmla="*/ 159576 w 1829675"/>
              <a:gd name="connsiteY7" fmla="*/ 191267 h 225959"/>
              <a:gd name="connsiteX8" fmla="*/ 159576 w 1829675"/>
              <a:gd name="connsiteY8" fmla="*/ 222221 h 225959"/>
              <a:gd name="connsiteX9" fmla="*/ 39121 w 1829675"/>
              <a:gd name="connsiteY9" fmla="*/ 222221 h 225959"/>
              <a:gd name="connsiteX10" fmla="*/ 39121 w 1829675"/>
              <a:gd name="connsiteY10" fmla="*/ 191267 h 225959"/>
              <a:gd name="connsiteX11" fmla="*/ 73355 w 1829675"/>
              <a:gd name="connsiteY11" fmla="*/ 191267 h 225959"/>
              <a:gd name="connsiteX12" fmla="*/ 73355 w 1829675"/>
              <a:gd name="connsiteY12" fmla="*/ 36776 h 225959"/>
              <a:gd name="connsiteX13" fmla="*/ 31884 w 1829675"/>
              <a:gd name="connsiteY13" fmla="*/ 36776 h 225959"/>
              <a:gd name="connsiteX14" fmla="*/ 31884 w 1829675"/>
              <a:gd name="connsiteY14" fmla="*/ 87252 h 225959"/>
              <a:gd name="connsiteX15" fmla="*/ 0 w 1829675"/>
              <a:gd name="connsiteY15" fmla="*/ 87252 h 225959"/>
              <a:gd name="connsiteX16" fmla="*/ 0 w 1829675"/>
              <a:gd name="connsiteY16" fmla="*/ 1563 h 225959"/>
              <a:gd name="connsiteX17" fmla="*/ 262032 w 1829675"/>
              <a:gd name="connsiteY17" fmla="*/ 72572 h 225959"/>
              <a:gd name="connsiteX18" fmla="*/ 262032 w 1829675"/>
              <a:gd name="connsiteY18" fmla="*/ 101748 h 225959"/>
              <a:gd name="connsiteX19" fmla="*/ 286432 w 1829675"/>
              <a:gd name="connsiteY19" fmla="*/ 101748 h 225959"/>
              <a:gd name="connsiteX20" fmla="*/ 286432 w 1829675"/>
              <a:gd name="connsiteY20" fmla="*/ 177752 h 225959"/>
              <a:gd name="connsiteX21" fmla="*/ 284947 w 1829675"/>
              <a:gd name="connsiteY21" fmla="*/ 178825 h 225959"/>
              <a:gd name="connsiteX22" fmla="*/ 254795 w 1829675"/>
              <a:gd name="connsiteY22" fmla="*/ 190716 h 225959"/>
              <a:gd name="connsiteX23" fmla="*/ 238930 w 1829675"/>
              <a:gd name="connsiteY23" fmla="*/ 185107 h 225959"/>
              <a:gd name="connsiteX24" fmla="*/ 234477 w 1829675"/>
              <a:gd name="connsiteY24" fmla="*/ 166719 h 225959"/>
              <a:gd name="connsiteX25" fmla="*/ 234477 w 1829675"/>
              <a:gd name="connsiteY25" fmla="*/ 72572 h 225959"/>
              <a:gd name="connsiteX26" fmla="*/ 167554 w 1829675"/>
              <a:gd name="connsiteY26" fmla="*/ 72572 h 225959"/>
              <a:gd name="connsiteX27" fmla="*/ 167554 w 1829675"/>
              <a:gd name="connsiteY27" fmla="*/ 101748 h 225959"/>
              <a:gd name="connsiteX28" fmla="*/ 191305 w 1829675"/>
              <a:gd name="connsiteY28" fmla="*/ 101748 h 225959"/>
              <a:gd name="connsiteX29" fmla="*/ 191305 w 1829675"/>
              <a:gd name="connsiteY29" fmla="*/ 179621 h 225959"/>
              <a:gd name="connsiteX30" fmla="*/ 203242 w 1829675"/>
              <a:gd name="connsiteY30" fmla="*/ 213027 h 225959"/>
              <a:gd name="connsiteX31" fmla="*/ 236642 w 1829675"/>
              <a:gd name="connsiteY31" fmla="*/ 224703 h 225959"/>
              <a:gd name="connsiteX32" fmla="*/ 280742 w 1829675"/>
              <a:gd name="connsiteY32" fmla="*/ 209778 h 225959"/>
              <a:gd name="connsiteX33" fmla="*/ 286432 w 1829675"/>
              <a:gd name="connsiteY33" fmla="*/ 205886 h 225959"/>
              <a:gd name="connsiteX34" fmla="*/ 286432 w 1829675"/>
              <a:gd name="connsiteY34" fmla="*/ 222435 h 225959"/>
              <a:gd name="connsiteX35" fmla="*/ 347417 w 1829675"/>
              <a:gd name="connsiteY35" fmla="*/ 222435 h 225959"/>
              <a:gd name="connsiteX36" fmla="*/ 347417 w 1829675"/>
              <a:gd name="connsiteY36" fmla="*/ 193443 h 225959"/>
              <a:gd name="connsiteX37" fmla="*/ 329759 w 1829675"/>
              <a:gd name="connsiteY37" fmla="*/ 193443 h 225959"/>
              <a:gd name="connsiteX38" fmla="*/ 329759 w 1829675"/>
              <a:gd name="connsiteY38" fmla="*/ 72572 h 225959"/>
              <a:gd name="connsiteX39" fmla="*/ 262032 w 1829675"/>
              <a:gd name="connsiteY39" fmla="*/ 72572 h 225959"/>
              <a:gd name="connsiteX40" fmla="*/ 392290 w 1829675"/>
              <a:gd name="connsiteY40" fmla="*/ 15477 h 225959"/>
              <a:gd name="connsiteX41" fmla="*/ 392290 w 1829675"/>
              <a:gd name="connsiteY41" fmla="*/ 15477 h 225959"/>
              <a:gd name="connsiteX42" fmla="*/ 377786 w 1829675"/>
              <a:gd name="connsiteY42" fmla="*/ 54490 h 225959"/>
              <a:gd name="connsiteX43" fmla="*/ 377786 w 1829675"/>
              <a:gd name="connsiteY43" fmla="*/ 72511 h 225959"/>
              <a:gd name="connsiteX44" fmla="*/ 356509 w 1829675"/>
              <a:gd name="connsiteY44" fmla="*/ 72511 h 225959"/>
              <a:gd name="connsiteX45" fmla="*/ 356509 w 1829675"/>
              <a:gd name="connsiteY45" fmla="*/ 101686 h 225959"/>
              <a:gd name="connsiteX46" fmla="*/ 377786 w 1829675"/>
              <a:gd name="connsiteY46" fmla="*/ 101686 h 225959"/>
              <a:gd name="connsiteX47" fmla="*/ 377786 w 1829675"/>
              <a:gd name="connsiteY47" fmla="*/ 193382 h 225959"/>
              <a:gd name="connsiteX48" fmla="*/ 356478 w 1829675"/>
              <a:gd name="connsiteY48" fmla="*/ 193382 h 225959"/>
              <a:gd name="connsiteX49" fmla="*/ 356478 w 1829675"/>
              <a:gd name="connsiteY49" fmla="*/ 222374 h 225959"/>
              <a:gd name="connsiteX50" fmla="*/ 446162 w 1829675"/>
              <a:gd name="connsiteY50" fmla="*/ 222374 h 225959"/>
              <a:gd name="connsiteX51" fmla="*/ 446162 w 1829675"/>
              <a:gd name="connsiteY51" fmla="*/ 193382 h 225959"/>
              <a:gd name="connsiteX52" fmla="*/ 421267 w 1829675"/>
              <a:gd name="connsiteY52" fmla="*/ 193382 h 225959"/>
              <a:gd name="connsiteX53" fmla="*/ 421267 w 1829675"/>
              <a:gd name="connsiteY53" fmla="*/ 101686 h 225959"/>
              <a:gd name="connsiteX54" fmla="*/ 446162 w 1829675"/>
              <a:gd name="connsiteY54" fmla="*/ 101686 h 225959"/>
              <a:gd name="connsiteX55" fmla="*/ 446162 w 1829675"/>
              <a:gd name="connsiteY55" fmla="*/ 72511 h 225959"/>
              <a:gd name="connsiteX56" fmla="*/ 421267 w 1829675"/>
              <a:gd name="connsiteY56" fmla="*/ 72511 h 225959"/>
              <a:gd name="connsiteX57" fmla="*/ 421267 w 1829675"/>
              <a:gd name="connsiteY57" fmla="*/ 51732 h 225959"/>
              <a:gd name="connsiteX58" fmla="*/ 437998 w 1829675"/>
              <a:gd name="connsiteY58" fmla="*/ 26387 h 225959"/>
              <a:gd name="connsiteX59" fmla="*/ 453801 w 1829675"/>
              <a:gd name="connsiteY59" fmla="*/ 40944 h 225959"/>
              <a:gd name="connsiteX60" fmla="*/ 483551 w 1829675"/>
              <a:gd name="connsiteY60" fmla="*/ 17928 h 225959"/>
              <a:gd name="connsiteX61" fmla="*/ 435709 w 1829675"/>
              <a:gd name="connsiteY61" fmla="*/ 0 h 225959"/>
              <a:gd name="connsiteX62" fmla="*/ 392414 w 1829675"/>
              <a:gd name="connsiteY62" fmla="*/ 15477 h 225959"/>
              <a:gd name="connsiteX63" fmla="*/ 505446 w 1829675"/>
              <a:gd name="connsiteY63" fmla="*/ 24671 h 225959"/>
              <a:gd name="connsiteX64" fmla="*/ 475387 w 1829675"/>
              <a:gd name="connsiteY64" fmla="*/ 46124 h 225959"/>
              <a:gd name="connsiteX65" fmla="*/ 475387 w 1829675"/>
              <a:gd name="connsiteY65" fmla="*/ 72541 h 225959"/>
              <a:gd name="connsiteX66" fmla="*/ 455254 w 1829675"/>
              <a:gd name="connsiteY66" fmla="*/ 72541 h 225959"/>
              <a:gd name="connsiteX67" fmla="*/ 455254 w 1829675"/>
              <a:gd name="connsiteY67" fmla="*/ 101717 h 225959"/>
              <a:gd name="connsiteX68" fmla="*/ 475387 w 1829675"/>
              <a:gd name="connsiteY68" fmla="*/ 101717 h 225959"/>
              <a:gd name="connsiteX69" fmla="*/ 475387 w 1829675"/>
              <a:gd name="connsiteY69" fmla="*/ 187436 h 225959"/>
              <a:gd name="connsiteX70" fmla="*/ 513363 w 1829675"/>
              <a:gd name="connsiteY70" fmla="*/ 224734 h 225959"/>
              <a:gd name="connsiteX71" fmla="*/ 547876 w 1829675"/>
              <a:gd name="connsiteY71" fmla="*/ 217869 h 225959"/>
              <a:gd name="connsiteX72" fmla="*/ 547876 w 1829675"/>
              <a:gd name="connsiteY72" fmla="*/ 190287 h 225959"/>
              <a:gd name="connsiteX73" fmla="*/ 535506 w 1829675"/>
              <a:gd name="connsiteY73" fmla="*/ 192401 h 225959"/>
              <a:gd name="connsiteX74" fmla="*/ 521682 w 1829675"/>
              <a:gd name="connsiteY74" fmla="*/ 187774 h 225959"/>
              <a:gd name="connsiteX75" fmla="*/ 518590 w 1829675"/>
              <a:gd name="connsiteY75" fmla="*/ 173247 h 225959"/>
              <a:gd name="connsiteX76" fmla="*/ 518590 w 1829675"/>
              <a:gd name="connsiteY76" fmla="*/ 101778 h 225959"/>
              <a:gd name="connsiteX77" fmla="*/ 547721 w 1829675"/>
              <a:gd name="connsiteY77" fmla="*/ 101778 h 225959"/>
              <a:gd name="connsiteX78" fmla="*/ 547721 w 1829675"/>
              <a:gd name="connsiteY78" fmla="*/ 72602 h 225959"/>
              <a:gd name="connsiteX79" fmla="*/ 518620 w 1829675"/>
              <a:gd name="connsiteY79" fmla="*/ 72602 h 225959"/>
              <a:gd name="connsiteX80" fmla="*/ 518620 w 1829675"/>
              <a:gd name="connsiteY80" fmla="*/ 15323 h 225959"/>
              <a:gd name="connsiteX81" fmla="*/ 505323 w 1829675"/>
              <a:gd name="connsiteY81" fmla="*/ 24793 h 225959"/>
              <a:gd name="connsiteX82" fmla="*/ 565534 w 1829675"/>
              <a:gd name="connsiteY82" fmla="*/ 80142 h 225959"/>
              <a:gd name="connsiteX83" fmla="*/ 565534 w 1829675"/>
              <a:gd name="connsiteY83" fmla="*/ 80142 h 225959"/>
              <a:gd name="connsiteX84" fmla="*/ 550257 w 1829675"/>
              <a:gd name="connsiteY84" fmla="*/ 111340 h 225959"/>
              <a:gd name="connsiteX85" fmla="*/ 566400 w 1829675"/>
              <a:gd name="connsiteY85" fmla="*/ 142937 h 225959"/>
              <a:gd name="connsiteX86" fmla="*/ 620953 w 1829675"/>
              <a:gd name="connsiteY86" fmla="*/ 161325 h 225959"/>
              <a:gd name="connsiteX87" fmla="*/ 646683 w 1829675"/>
              <a:gd name="connsiteY87" fmla="*/ 168037 h 225959"/>
              <a:gd name="connsiteX88" fmla="*/ 654229 w 1829675"/>
              <a:gd name="connsiteY88" fmla="*/ 179530 h 225959"/>
              <a:gd name="connsiteX89" fmla="*/ 646343 w 1829675"/>
              <a:gd name="connsiteY89" fmla="*/ 192279 h 225959"/>
              <a:gd name="connsiteX90" fmla="*/ 625777 w 1829675"/>
              <a:gd name="connsiteY90" fmla="*/ 196906 h 225959"/>
              <a:gd name="connsiteX91" fmla="*/ 600202 w 1829675"/>
              <a:gd name="connsiteY91" fmla="*/ 190011 h 225959"/>
              <a:gd name="connsiteX92" fmla="*/ 589285 w 1829675"/>
              <a:gd name="connsiteY92" fmla="*/ 172757 h 225959"/>
              <a:gd name="connsiteX93" fmla="*/ 556319 w 1829675"/>
              <a:gd name="connsiteY93" fmla="*/ 172757 h 225959"/>
              <a:gd name="connsiteX94" fmla="*/ 556319 w 1829675"/>
              <a:gd name="connsiteY94" fmla="*/ 222405 h 225959"/>
              <a:gd name="connsiteX95" fmla="*/ 588914 w 1829675"/>
              <a:gd name="connsiteY95" fmla="*/ 222405 h 225959"/>
              <a:gd name="connsiteX96" fmla="*/ 588914 w 1829675"/>
              <a:gd name="connsiteY96" fmla="*/ 211157 h 225959"/>
              <a:gd name="connsiteX97" fmla="*/ 592749 w 1829675"/>
              <a:gd name="connsiteY97" fmla="*/ 215294 h 225959"/>
              <a:gd name="connsiteX98" fmla="*/ 629859 w 1829675"/>
              <a:gd name="connsiteY98" fmla="*/ 225960 h 225959"/>
              <a:gd name="connsiteX99" fmla="*/ 675444 w 1829675"/>
              <a:gd name="connsiteY99" fmla="*/ 211831 h 225959"/>
              <a:gd name="connsiteX100" fmla="*/ 691339 w 1829675"/>
              <a:gd name="connsiteY100" fmla="*/ 175729 h 225959"/>
              <a:gd name="connsiteX101" fmla="*/ 683020 w 1829675"/>
              <a:gd name="connsiteY101" fmla="*/ 149220 h 225959"/>
              <a:gd name="connsiteX102" fmla="*/ 660723 w 1829675"/>
              <a:gd name="connsiteY102" fmla="*/ 133345 h 225959"/>
              <a:gd name="connsiteX103" fmla="*/ 617211 w 1829675"/>
              <a:gd name="connsiteY103" fmla="*/ 123384 h 225959"/>
              <a:gd name="connsiteX104" fmla="*/ 593553 w 1829675"/>
              <a:gd name="connsiteY104" fmla="*/ 117561 h 225959"/>
              <a:gd name="connsiteX105" fmla="*/ 587863 w 1829675"/>
              <a:gd name="connsiteY105" fmla="*/ 108735 h 225959"/>
              <a:gd name="connsiteX106" fmla="*/ 612015 w 1829675"/>
              <a:gd name="connsiteY106" fmla="*/ 94546 h 225959"/>
              <a:gd name="connsiteX107" fmla="*/ 648136 w 1829675"/>
              <a:gd name="connsiteY107" fmla="*/ 110942 h 225959"/>
              <a:gd name="connsiteX108" fmla="*/ 680701 w 1829675"/>
              <a:gd name="connsiteY108" fmla="*/ 110942 h 225959"/>
              <a:gd name="connsiteX109" fmla="*/ 680701 w 1829675"/>
              <a:gd name="connsiteY109" fmla="*/ 69722 h 225959"/>
              <a:gd name="connsiteX110" fmla="*/ 648971 w 1829675"/>
              <a:gd name="connsiteY110" fmla="*/ 69722 h 225959"/>
              <a:gd name="connsiteX111" fmla="*/ 648971 w 1829675"/>
              <a:gd name="connsiteY111" fmla="*/ 76188 h 225959"/>
              <a:gd name="connsiteX112" fmla="*/ 645879 w 1829675"/>
              <a:gd name="connsiteY112" fmla="*/ 74901 h 225959"/>
              <a:gd name="connsiteX113" fmla="*/ 606665 w 1829675"/>
              <a:gd name="connsiteY113" fmla="*/ 67423 h 225959"/>
              <a:gd name="connsiteX114" fmla="*/ 565534 w 1829675"/>
              <a:gd name="connsiteY114" fmla="*/ 80295 h 225959"/>
              <a:gd name="connsiteX115" fmla="*/ 826267 w 1829675"/>
              <a:gd name="connsiteY115" fmla="*/ 222374 h 225959"/>
              <a:gd name="connsiteX116" fmla="*/ 897210 w 1829675"/>
              <a:gd name="connsiteY116" fmla="*/ 33344 h 225959"/>
              <a:gd name="connsiteX117" fmla="*/ 897210 w 1829675"/>
              <a:gd name="connsiteY117" fmla="*/ 222221 h 225959"/>
              <a:gd name="connsiteX118" fmla="*/ 920497 w 1829675"/>
              <a:gd name="connsiteY118" fmla="*/ 222221 h 225959"/>
              <a:gd name="connsiteX119" fmla="*/ 920497 w 1829675"/>
              <a:gd name="connsiteY119" fmla="*/ 1563 h 225959"/>
              <a:gd name="connsiteX120" fmla="*/ 885273 w 1829675"/>
              <a:gd name="connsiteY120" fmla="*/ 1563 h 225959"/>
              <a:gd name="connsiteX121" fmla="*/ 820917 w 1829675"/>
              <a:gd name="connsiteY121" fmla="*/ 176250 h 225959"/>
              <a:gd name="connsiteX122" fmla="*/ 756561 w 1829675"/>
              <a:gd name="connsiteY122" fmla="*/ 1563 h 225959"/>
              <a:gd name="connsiteX123" fmla="*/ 721306 w 1829675"/>
              <a:gd name="connsiteY123" fmla="*/ 1563 h 225959"/>
              <a:gd name="connsiteX124" fmla="*/ 721306 w 1829675"/>
              <a:gd name="connsiteY124" fmla="*/ 222221 h 225959"/>
              <a:gd name="connsiteX125" fmla="*/ 744624 w 1829675"/>
              <a:gd name="connsiteY125" fmla="*/ 222221 h 225959"/>
              <a:gd name="connsiteX126" fmla="*/ 744624 w 1829675"/>
              <a:gd name="connsiteY126" fmla="*/ 33191 h 225959"/>
              <a:gd name="connsiteX127" fmla="*/ 815567 w 1829675"/>
              <a:gd name="connsiteY127" fmla="*/ 222221 h 225959"/>
              <a:gd name="connsiteX128" fmla="*/ 1013490 w 1829675"/>
              <a:gd name="connsiteY128" fmla="*/ 68864 h 225959"/>
              <a:gd name="connsiteX129" fmla="*/ 1081897 w 1829675"/>
              <a:gd name="connsiteY129" fmla="*/ 143887 h 225959"/>
              <a:gd name="connsiteX130" fmla="*/ 1081897 w 1829675"/>
              <a:gd name="connsiteY130" fmla="*/ 151671 h 225959"/>
              <a:gd name="connsiteX131" fmla="*/ 967195 w 1829675"/>
              <a:gd name="connsiteY131" fmla="*/ 151671 h 225959"/>
              <a:gd name="connsiteX132" fmla="*/ 1016088 w 1829675"/>
              <a:gd name="connsiteY132" fmla="*/ 205058 h 225959"/>
              <a:gd name="connsiteX133" fmla="*/ 1056569 w 1829675"/>
              <a:gd name="connsiteY133" fmla="*/ 178794 h 225959"/>
              <a:gd name="connsiteX134" fmla="*/ 1080753 w 1829675"/>
              <a:gd name="connsiteY134" fmla="*/ 178794 h 225959"/>
              <a:gd name="connsiteX135" fmla="*/ 1015810 w 1829675"/>
              <a:gd name="connsiteY135" fmla="*/ 224979 h 225959"/>
              <a:gd name="connsiteX136" fmla="*/ 942145 w 1829675"/>
              <a:gd name="connsiteY136" fmla="*/ 148362 h 225959"/>
              <a:gd name="connsiteX137" fmla="*/ 942145 w 1829675"/>
              <a:gd name="connsiteY137" fmla="*/ 146032 h 225959"/>
              <a:gd name="connsiteX138" fmla="*/ 1013490 w 1829675"/>
              <a:gd name="connsiteY138" fmla="*/ 68710 h 225959"/>
              <a:gd name="connsiteX139" fmla="*/ 1057157 w 1829675"/>
              <a:gd name="connsiteY139" fmla="*/ 132180 h 225959"/>
              <a:gd name="connsiteX140" fmla="*/ 1013490 w 1829675"/>
              <a:gd name="connsiteY140" fmla="*/ 88631 h 225959"/>
              <a:gd name="connsiteX141" fmla="*/ 967968 w 1829675"/>
              <a:gd name="connsiteY141" fmla="*/ 132180 h 225959"/>
              <a:gd name="connsiteX142" fmla="*/ 1222856 w 1829675"/>
              <a:gd name="connsiteY142" fmla="*/ 1563 h 225959"/>
              <a:gd name="connsiteX143" fmla="*/ 1247194 w 1829675"/>
              <a:gd name="connsiteY143" fmla="*/ 1563 h 225959"/>
              <a:gd name="connsiteX144" fmla="*/ 1247194 w 1829675"/>
              <a:gd name="connsiteY144" fmla="*/ 222221 h 225959"/>
              <a:gd name="connsiteX145" fmla="*/ 1222856 w 1829675"/>
              <a:gd name="connsiteY145" fmla="*/ 222221 h 225959"/>
              <a:gd name="connsiteX146" fmla="*/ 1222856 w 1829675"/>
              <a:gd name="connsiteY146" fmla="*/ 196140 h 225959"/>
              <a:gd name="connsiteX147" fmla="*/ 1170746 w 1829675"/>
              <a:gd name="connsiteY147" fmla="*/ 224703 h 225959"/>
              <a:gd name="connsiteX148" fmla="*/ 1101999 w 1829675"/>
              <a:gd name="connsiteY148" fmla="*/ 149679 h 225959"/>
              <a:gd name="connsiteX149" fmla="*/ 1101999 w 1829675"/>
              <a:gd name="connsiteY149" fmla="*/ 147350 h 225959"/>
              <a:gd name="connsiteX150" fmla="*/ 1173128 w 1829675"/>
              <a:gd name="connsiteY150" fmla="*/ 68588 h 225959"/>
              <a:gd name="connsiteX151" fmla="*/ 1222918 w 1829675"/>
              <a:gd name="connsiteY151" fmla="*/ 95434 h 225959"/>
              <a:gd name="connsiteX152" fmla="*/ 1223722 w 1829675"/>
              <a:gd name="connsiteY152" fmla="*/ 145603 h 225959"/>
              <a:gd name="connsiteX153" fmla="*/ 1175385 w 1829675"/>
              <a:gd name="connsiteY153" fmla="*/ 88753 h 225959"/>
              <a:gd name="connsiteX154" fmla="*/ 1127049 w 1829675"/>
              <a:gd name="connsiteY154" fmla="*/ 146462 h 225959"/>
              <a:gd name="connsiteX155" fmla="*/ 1127049 w 1829675"/>
              <a:gd name="connsiteY155" fmla="*/ 148760 h 225959"/>
              <a:gd name="connsiteX156" fmla="*/ 1173437 w 1829675"/>
              <a:gd name="connsiteY156" fmla="*/ 205028 h 225959"/>
              <a:gd name="connsiteX157" fmla="*/ 1223784 w 1829675"/>
              <a:gd name="connsiteY157" fmla="*/ 147902 h 225959"/>
              <a:gd name="connsiteX158" fmla="*/ 1276573 w 1829675"/>
              <a:gd name="connsiteY158" fmla="*/ 222221 h 225959"/>
              <a:gd name="connsiteX159" fmla="*/ 1300726 w 1829675"/>
              <a:gd name="connsiteY159" fmla="*/ 222221 h 225959"/>
              <a:gd name="connsiteX160" fmla="*/ 1300726 w 1829675"/>
              <a:gd name="connsiteY160" fmla="*/ 72572 h 225959"/>
              <a:gd name="connsiteX161" fmla="*/ 1276573 w 1829675"/>
              <a:gd name="connsiteY161" fmla="*/ 72572 h 225959"/>
              <a:gd name="connsiteX162" fmla="*/ 1288665 w 1829675"/>
              <a:gd name="connsiteY162" fmla="*/ 21269 h 225959"/>
              <a:gd name="connsiteX163" fmla="*/ 1304654 w 1829675"/>
              <a:gd name="connsiteY163" fmla="*/ 37175 h 225959"/>
              <a:gd name="connsiteX164" fmla="*/ 1288603 w 1829675"/>
              <a:gd name="connsiteY164" fmla="*/ 53019 h 225959"/>
              <a:gd name="connsiteX165" fmla="*/ 1272615 w 1829675"/>
              <a:gd name="connsiteY165" fmla="*/ 37113 h 225959"/>
              <a:gd name="connsiteX166" fmla="*/ 1288665 w 1829675"/>
              <a:gd name="connsiteY166" fmla="*/ 21269 h 225959"/>
              <a:gd name="connsiteX167" fmla="*/ 1398760 w 1829675"/>
              <a:gd name="connsiteY167" fmla="*/ 204905 h 225959"/>
              <a:gd name="connsiteX168" fmla="*/ 1348970 w 1829675"/>
              <a:gd name="connsiteY168" fmla="*/ 148362 h 225959"/>
              <a:gd name="connsiteX169" fmla="*/ 1348970 w 1829675"/>
              <a:gd name="connsiteY169" fmla="*/ 146032 h 225959"/>
              <a:gd name="connsiteX170" fmla="*/ 1397894 w 1829675"/>
              <a:gd name="connsiteY170" fmla="*/ 88631 h 225959"/>
              <a:gd name="connsiteX171" fmla="*/ 1440107 w 1829675"/>
              <a:gd name="connsiteY171" fmla="*/ 121515 h 225959"/>
              <a:gd name="connsiteX172" fmla="*/ 1463982 w 1829675"/>
              <a:gd name="connsiteY172" fmla="*/ 121515 h 225959"/>
              <a:gd name="connsiteX173" fmla="*/ 1397832 w 1829675"/>
              <a:gd name="connsiteY173" fmla="*/ 68710 h 225959"/>
              <a:gd name="connsiteX174" fmla="*/ 1323858 w 1829675"/>
              <a:gd name="connsiteY174" fmla="*/ 146032 h 225959"/>
              <a:gd name="connsiteX175" fmla="*/ 1323858 w 1829675"/>
              <a:gd name="connsiteY175" fmla="*/ 148362 h 225959"/>
              <a:gd name="connsiteX176" fmla="*/ 1398389 w 1829675"/>
              <a:gd name="connsiteY176" fmla="*/ 224979 h 225959"/>
              <a:gd name="connsiteX177" fmla="*/ 1464786 w 1829675"/>
              <a:gd name="connsiteY177" fmla="*/ 168129 h 225959"/>
              <a:gd name="connsiteX178" fmla="*/ 1442365 w 1829675"/>
              <a:gd name="connsiteY178" fmla="*/ 168129 h 225959"/>
              <a:gd name="connsiteX179" fmla="*/ 1398698 w 1829675"/>
              <a:gd name="connsiteY179" fmla="*/ 204905 h 225959"/>
              <a:gd name="connsiteX180" fmla="*/ 1500103 w 1829675"/>
              <a:gd name="connsiteY180" fmla="*/ 21269 h 225959"/>
              <a:gd name="connsiteX181" fmla="*/ 1484052 w 1829675"/>
              <a:gd name="connsiteY181" fmla="*/ 37113 h 225959"/>
              <a:gd name="connsiteX182" fmla="*/ 1500041 w 1829675"/>
              <a:gd name="connsiteY182" fmla="*/ 53019 h 225959"/>
              <a:gd name="connsiteX183" fmla="*/ 1516091 w 1829675"/>
              <a:gd name="connsiteY183" fmla="*/ 37175 h 225959"/>
              <a:gd name="connsiteX184" fmla="*/ 1516091 w 1829675"/>
              <a:gd name="connsiteY184" fmla="*/ 37113 h 225959"/>
              <a:gd name="connsiteX185" fmla="*/ 1500103 w 1829675"/>
              <a:gd name="connsiteY185" fmla="*/ 21269 h 225959"/>
              <a:gd name="connsiteX186" fmla="*/ 1488042 w 1829675"/>
              <a:gd name="connsiteY186" fmla="*/ 72572 h 225959"/>
              <a:gd name="connsiteX187" fmla="*/ 1512257 w 1829675"/>
              <a:gd name="connsiteY187" fmla="*/ 72572 h 225959"/>
              <a:gd name="connsiteX188" fmla="*/ 1512257 w 1829675"/>
              <a:gd name="connsiteY188" fmla="*/ 222221 h 225959"/>
              <a:gd name="connsiteX189" fmla="*/ 1488073 w 1829675"/>
              <a:gd name="connsiteY189" fmla="*/ 222221 h 225959"/>
              <a:gd name="connsiteX190" fmla="*/ 1614682 w 1829675"/>
              <a:gd name="connsiteY190" fmla="*/ 68710 h 225959"/>
              <a:gd name="connsiteX191" fmla="*/ 1565758 w 1829675"/>
              <a:gd name="connsiteY191" fmla="*/ 95251 h 225959"/>
              <a:gd name="connsiteX192" fmla="*/ 1565758 w 1829675"/>
              <a:gd name="connsiteY192" fmla="*/ 72572 h 225959"/>
              <a:gd name="connsiteX193" fmla="*/ 1541605 w 1829675"/>
              <a:gd name="connsiteY193" fmla="*/ 72572 h 225959"/>
              <a:gd name="connsiteX194" fmla="*/ 1541605 w 1829675"/>
              <a:gd name="connsiteY194" fmla="*/ 222221 h 225959"/>
              <a:gd name="connsiteX195" fmla="*/ 1565758 w 1829675"/>
              <a:gd name="connsiteY195" fmla="*/ 222221 h 225959"/>
              <a:gd name="connsiteX196" fmla="*/ 1565758 w 1829675"/>
              <a:gd name="connsiteY196" fmla="*/ 130740 h 225959"/>
              <a:gd name="connsiteX197" fmla="*/ 1608280 w 1829675"/>
              <a:gd name="connsiteY197" fmla="*/ 89489 h 225959"/>
              <a:gd name="connsiteX198" fmla="*/ 1644092 w 1829675"/>
              <a:gd name="connsiteY198" fmla="*/ 127859 h 225959"/>
              <a:gd name="connsiteX199" fmla="*/ 1644092 w 1829675"/>
              <a:gd name="connsiteY199" fmla="*/ 222221 h 225959"/>
              <a:gd name="connsiteX200" fmla="*/ 1668245 w 1829675"/>
              <a:gd name="connsiteY200" fmla="*/ 222221 h 225959"/>
              <a:gd name="connsiteX201" fmla="*/ 1668245 w 1829675"/>
              <a:gd name="connsiteY201" fmla="*/ 129606 h 225959"/>
              <a:gd name="connsiteX202" fmla="*/ 1614682 w 1829675"/>
              <a:gd name="connsiteY202" fmla="*/ 68710 h 225959"/>
              <a:gd name="connsiteX203" fmla="*/ 1829676 w 1829675"/>
              <a:gd name="connsiteY203" fmla="*/ 151457 h 225959"/>
              <a:gd name="connsiteX204" fmla="*/ 1714942 w 1829675"/>
              <a:gd name="connsiteY204" fmla="*/ 151457 h 225959"/>
              <a:gd name="connsiteX205" fmla="*/ 1763866 w 1829675"/>
              <a:gd name="connsiteY205" fmla="*/ 204844 h 225959"/>
              <a:gd name="connsiteX206" fmla="*/ 1804348 w 1829675"/>
              <a:gd name="connsiteY206" fmla="*/ 178579 h 225959"/>
              <a:gd name="connsiteX207" fmla="*/ 1828501 w 1829675"/>
              <a:gd name="connsiteY207" fmla="*/ 178579 h 225959"/>
              <a:gd name="connsiteX208" fmla="*/ 1763557 w 1829675"/>
              <a:gd name="connsiteY208" fmla="*/ 224764 h 225959"/>
              <a:gd name="connsiteX209" fmla="*/ 1689862 w 1829675"/>
              <a:gd name="connsiteY209" fmla="*/ 148147 h 225959"/>
              <a:gd name="connsiteX210" fmla="*/ 1689862 w 1829675"/>
              <a:gd name="connsiteY210" fmla="*/ 145818 h 225959"/>
              <a:gd name="connsiteX211" fmla="*/ 1761207 w 1829675"/>
              <a:gd name="connsiteY211" fmla="*/ 68496 h 225959"/>
              <a:gd name="connsiteX212" fmla="*/ 1829645 w 1829675"/>
              <a:gd name="connsiteY212" fmla="*/ 143519 h 225959"/>
              <a:gd name="connsiteX213" fmla="*/ 1804935 w 1829675"/>
              <a:gd name="connsiteY213" fmla="*/ 132119 h 225959"/>
              <a:gd name="connsiteX214" fmla="*/ 1761238 w 1829675"/>
              <a:gd name="connsiteY214" fmla="*/ 88570 h 225959"/>
              <a:gd name="connsiteX215" fmla="*/ 1715808 w 1829675"/>
              <a:gd name="connsiteY215" fmla="*/ 132119 h 225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Lst>
            <a:rect l="l" t="t" r="r" b="b"/>
            <a:pathLst>
              <a:path w="1829675" h="225959">
                <a:moveTo>
                  <a:pt x="0" y="1563"/>
                </a:moveTo>
                <a:lnTo>
                  <a:pt x="199191" y="1563"/>
                </a:lnTo>
                <a:lnTo>
                  <a:pt x="199191" y="62857"/>
                </a:lnTo>
                <a:lnTo>
                  <a:pt x="167740" y="62857"/>
                </a:lnTo>
                <a:cubicBezTo>
                  <a:pt x="167740" y="60099"/>
                  <a:pt x="167740" y="36715"/>
                  <a:pt x="167740" y="36715"/>
                </a:cubicBezTo>
                <a:lnTo>
                  <a:pt x="125341" y="36715"/>
                </a:lnTo>
                <a:lnTo>
                  <a:pt x="125341" y="191267"/>
                </a:lnTo>
                <a:lnTo>
                  <a:pt x="159576" y="191267"/>
                </a:lnTo>
                <a:lnTo>
                  <a:pt x="159576" y="222221"/>
                </a:lnTo>
                <a:lnTo>
                  <a:pt x="39121" y="222221"/>
                </a:lnTo>
                <a:lnTo>
                  <a:pt x="39121" y="191267"/>
                </a:lnTo>
                <a:lnTo>
                  <a:pt x="73355" y="191267"/>
                </a:lnTo>
                <a:lnTo>
                  <a:pt x="73355" y="36776"/>
                </a:lnTo>
                <a:lnTo>
                  <a:pt x="31884" y="36776"/>
                </a:lnTo>
                <a:lnTo>
                  <a:pt x="31884" y="87252"/>
                </a:lnTo>
                <a:lnTo>
                  <a:pt x="0" y="87252"/>
                </a:lnTo>
                <a:lnTo>
                  <a:pt x="0" y="1563"/>
                </a:lnTo>
                <a:moveTo>
                  <a:pt x="262032" y="72572"/>
                </a:moveTo>
                <a:lnTo>
                  <a:pt x="262032" y="101748"/>
                </a:lnTo>
                <a:lnTo>
                  <a:pt x="286432" y="101748"/>
                </a:lnTo>
                <a:lnTo>
                  <a:pt x="286432" y="177752"/>
                </a:lnTo>
                <a:lnTo>
                  <a:pt x="284947" y="178825"/>
                </a:lnTo>
                <a:cubicBezTo>
                  <a:pt x="274216" y="186701"/>
                  <a:pt x="264073" y="190716"/>
                  <a:pt x="254795" y="190716"/>
                </a:cubicBezTo>
                <a:cubicBezTo>
                  <a:pt x="247373" y="190716"/>
                  <a:pt x="242023" y="188846"/>
                  <a:pt x="238930" y="185107"/>
                </a:cubicBezTo>
                <a:cubicBezTo>
                  <a:pt x="235838" y="181368"/>
                  <a:pt x="234477" y="175576"/>
                  <a:pt x="234477" y="166719"/>
                </a:cubicBezTo>
                <a:lnTo>
                  <a:pt x="234477" y="72572"/>
                </a:lnTo>
                <a:lnTo>
                  <a:pt x="167554" y="72572"/>
                </a:lnTo>
                <a:lnTo>
                  <a:pt x="167554" y="101748"/>
                </a:lnTo>
                <a:lnTo>
                  <a:pt x="191305" y="101748"/>
                </a:lnTo>
                <a:lnTo>
                  <a:pt x="191305" y="179621"/>
                </a:lnTo>
                <a:cubicBezTo>
                  <a:pt x="191305" y="194025"/>
                  <a:pt x="195325" y="205273"/>
                  <a:pt x="203242" y="213027"/>
                </a:cubicBezTo>
                <a:cubicBezTo>
                  <a:pt x="211159" y="220780"/>
                  <a:pt x="222416" y="224703"/>
                  <a:pt x="236642" y="224703"/>
                </a:cubicBezTo>
                <a:cubicBezTo>
                  <a:pt x="252538" y="224325"/>
                  <a:pt x="267933" y="219115"/>
                  <a:pt x="280742" y="209778"/>
                </a:cubicBezTo>
                <a:lnTo>
                  <a:pt x="286432" y="205886"/>
                </a:lnTo>
                <a:lnTo>
                  <a:pt x="286432" y="222435"/>
                </a:lnTo>
                <a:lnTo>
                  <a:pt x="347417" y="222435"/>
                </a:lnTo>
                <a:lnTo>
                  <a:pt x="347417" y="193443"/>
                </a:lnTo>
                <a:lnTo>
                  <a:pt x="329759" y="193443"/>
                </a:lnTo>
                <a:lnTo>
                  <a:pt x="329759" y="72572"/>
                </a:lnTo>
                <a:lnTo>
                  <a:pt x="262032" y="72572"/>
                </a:lnTo>
                <a:moveTo>
                  <a:pt x="392290" y="15477"/>
                </a:moveTo>
                <a:lnTo>
                  <a:pt x="392290" y="15477"/>
                </a:lnTo>
                <a:cubicBezTo>
                  <a:pt x="382536" y="26128"/>
                  <a:pt x="377337" y="40115"/>
                  <a:pt x="377786" y="54490"/>
                </a:cubicBezTo>
                <a:lnTo>
                  <a:pt x="377786" y="72511"/>
                </a:lnTo>
                <a:lnTo>
                  <a:pt x="356509" y="72511"/>
                </a:lnTo>
                <a:lnTo>
                  <a:pt x="356509" y="101686"/>
                </a:lnTo>
                <a:lnTo>
                  <a:pt x="377786" y="101686"/>
                </a:lnTo>
                <a:lnTo>
                  <a:pt x="377786" y="193382"/>
                </a:lnTo>
                <a:lnTo>
                  <a:pt x="356478" y="193382"/>
                </a:lnTo>
                <a:lnTo>
                  <a:pt x="356478" y="222374"/>
                </a:lnTo>
                <a:lnTo>
                  <a:pt x="446162" y="222374"/>
                </a:lnTo>
                <a:lnTo>
                  <a:pt x="446162" y="193382"/>
                </a:lnTo>
                <a:lnTo>
                  <a:pt x="421267" y="193382"/>
                </a:lnTo>
                <a:lnTo>
                  <a:pt x="421267" y="101686"/>
                </a:lnTo>
                <a:lnTo>
                  <a:pt x="446162" y="101686"/>
                </a:lnTo>
                <a:lnTo>
                  <a:pt x="446162" y="72511"/>
                </a:lnTo>
                <a:lnTo>
                  <a:pt x="421267" y="72511"/>
                </a:lnTo>
                <a:lnTo>
                  <a:pt x="421267" y="51732"/>
                </a:lnTo>
                <a:cubicBezTo>
                  <a:pt x="421267" y="30800"/>
                  <a:pt x="430359" y="26387"/>
                  <a:pt x="437998" y="26387"/>
                </a:cubicBezTo>
                <a:cubicBezTo>
                  <a:pt x="444739" y="26387"/>
                  <a:pt x="450059" y="31321"/>
                  <a:pt x="453801" y="40944"/>
                </a:cubicBezTo>
                <a:lnTo>
                  <a:pt x="483551" y="17928"/>
                </a:lnTo>
                <a:cubicBezTo>
                  <a:pt x="473407" y="6129"/>
                  <a:pt x="457419" y="0"/>
                  <a:pt x="435709" y="0"/>
                </a:cubicBezTo>
                <a:cubicBezTo>
                  <a:pt x="416443" y="0"/>
                  <a:pt x="401846" y="5210"/>
                  <a:pt x="392414" y="15477"/>
                </a:cubicBezTo>
                <a:moveTo>
                  <a:pt x="505446" y="24671"/>
                </a:moveTo>
                <a:lnTo>
                  <a:pt x="475387" y="46124"/>
                </a:lnTo>
                <a:lnTo>
                  <a:pt x="475387" y="72541"/>
                </a:lnTo>
                <a:lnTo>
                  <a:pt x="455254" y="72541"/>
                </a:lnTo>
                <a:lnTo>
                  <a:pt x="455254" y="101717"/>
                </a:lnTo>
                <a:lnTo>
                  <a:pt x="475387" y="101717"/>
                </a:lnTo>
                <a:lnTo>
                  <a:pt x="475387" y="187436"/>
                </a:lnTo>
                <a:cubicBezTo>
                  <a:pt x="475387" y="212873"/>
                  <a:pt x="487448" y="224734"/>
                  <a:pt x="513363" y="224734"/>
                </a:cubicBezTo>
                <a:cubicBezTo>
                  <a:pt x="525195" y="224576"/>
                  <a:pt x="536897" y="222248"/>
                  <a:pt x="547876" y="217869"/>
                </a:cubicBezTo>
                <a:lnTo>
                  <a:pt x="547876" y="190287"/>
                </a:lnTo>
                <a:cubicBezTo>
                  <a:pt x="543868" y="191546"/>
                  <a:pt x="539709" y="192258"/>
                  <a:pt x="535506" y="192401"/>
                </a:cubicBezTo>
                <a:cubicBezTo>
                  <a:pt x="528517" y="192401"/>
                  <a:pt x="524032" y="190900"/>
                  <a:pt x="521682" y="187774"/>
                </a:cubicBezTo>
                <a:cubicBezTo>
                  <a:pt x="519332" y="184648"/>
                  <a:pt x="518590" y="180357"/>
                  <a:pt x="518590" y="173247"/>
                </a:cubicBezTo>
                <a:lnTo>
                  <a:pt x="518590" y="101778"/>
                </a:lnTo>
                <a:lnTo>
                  <a:pt x="547721" y="101778"/>
                </a:lnTo>
                <a:lnTo>
                  <a:pt x="547721" y="72602"/>
                </a:lnTo>
                <a:lnTo>
                  <a:pt x="518620" y="72602"/>
                </a:lnTo>
                <a:lnTo>
                  <a:pt x="518620" y="15323"/>
                </a:lnTo>
                <a:cubicBezTo>
                  <a:pt x="515095" y="17867"/>
                  <a:pt x="505323" y="24793"/>
                  <a:pt x="505323" y="24793"/>
                </a:cubicBezTo>
                <a:moveTo>
                  <a:pt x="565534" y="80142"/>
                </a:moveTo>
                <a:lnTo>
                  <a:pt x="565534" y="80142"/>
                </a:lnTo>
                <a:cubicBezTo>
                  <a:pt x="555867" y="87655"/>
                  <a:pt x="550229" y="99164"/>
                  <a:pt x="550257" y="111340"/>
                </a:cubicBezTo>
                <a:cubicBezTo>
                  <a:pt x="550010" y="123875"/>
                  <a:pt x="556059" y="135714"/>
                  <a:pt x="566400" y="142937"/>
                </a:cubicBezTo>
                <a:cubicBezTo>
                  <a:pt x="577410" y="151059"/>
                  <a:pt x="595749" y="157219"/>
                  <a:pt x="620953" y="161325"/>
                </a:cubicBezTo>
                <a:cubicBezTo>
                  <a:pt x="633725" y="163409"/>
                  <a:pt x="642137" y="165616"/>
                  <a:pt x="646683" y="168037"/>
                </a:cubicBezTo>
                <a:cubicBezTo>
                  <a:pt x="651272" y="170050"/>
                  <a:pt x="654229" y="174556"/>
                  <a:pt x="654229" y="179530"/>
                </a:cubicBezTo>
                <a:cubicBezTo>
                  <a:pt x="654124" y="184881"/>
                  <a:pt x="651108" y="189759"/>
                  <a:pt x="646343" y="192279"/>
                </a:cubicBezTo>
                <a:cubicBezTo>
                  <a:pt x="640046" y="195667"/>
                  <a:pt x="632930" y="197268"/>
                  <a:pt x="625777" y="196906"/>
                </a:cubicBezTo>
                <a:cubicBezTo>
                  <a:pt x="616744" y="197224"/>
                  <a:pt x="607828" y="194820"/>
                  <a:pt x="600202" y="190011"/>
                </a:cubicBezTo>
                <a:cubicBezTo>
                  <a:pt x="594128" y="186182"/>
                  <a:pt x="590117" y="179844"/>
                  <a:pt x="589285" y="172757"/>
                </a:cubicBezTo>
                <a:lnTo>
                  <a:pt x="556319" y="172757"/>
                </a:lnTo>
                <a:lnTo>
                  <a:pt x="556319" y="222405"/>
                </a:lnTo>
                <a:lnTo>
                  <a:pt x="588914" y="222405"/>
                </a:lnTo>
                <a:lnTo>
                  <a:pt x="588914" y="211157"/>
                </a:lnTo>
                <a:lnTo>
                  <a:pt x="592749" y="215294"/>
                </a:lnTo>
                <a:cubicBezTo>
                  <a:pt x="599274" y="222374"/>
                  <a:pt x="611768" y="225960"/>
                  <a:pt x="629859" y="225960"/>
                </a:cubicBezTo>
                <a:cubicBezTo>
                  <a:pt x="649497" y="225960"/>
                  <a:pt x="664836" y="221209"/>
                  <a:pt x="675444" y="211831"/>
                </a:cubicBezTo>
                <a:cubicBezTo>
                  <a:pt x="685896" y="202739"/>
                  <a:pt x="691723" y="189507"/>
                  <a:pt x="691339" y="175729"/>
                </a:cubicBezTo>
                <a:cubicBezTo>
                  <a:pt x="691574" y="166228"/>
                  <a:pt x="688652" y="156913"/>
                  <a:pt x="683020" y="149220"/>
                </a:cubicBezTo>
                <a:cubicBezTo>
                  <a:pt x="677373" y="141820"/>
                  <a:pt x="669602" y="136286"/>
                  <a:pt x="660723" y="133345"/>
                </a:cubicBezTo>
                <a:cubicBezTo>
                  <a:pt x="646494" y="128943"/>
                  <a:pt x="631947" y="125614"/>
                  <a:pt x="617211" y="123384"/>
                </a:cubicBezTo>
                <a:cubicBezTo>
                  <a:pt x="604531" y="121147"/>
                  <a:pt x="596800" y="119247"/>
                  <a:pt x="593553" y="117561"/>
                </a:cubicBezTo>
                <a:cubicBezTo>
                  <a:pt x="590065" y="115990"/>
                  <a:pt x="587835" y="112532"/>
                  <a:pt x="587863" y="108735"/>
                </a:cubicBezTo>
                <a:cubicBezTo>
                  <a:pt x="587863" y="99327"/>
                  <a:pt x="595996" y="94546"/>
                  <a:pt x="612015" y="94546"/>
                </a:cubicBezTo>
                <a:cubicBezTo>
                  <a:pt x="631808" y="94546"/>
                  <a:pt x="643931" y="100093"/>
                  <a:pt x="648136" y="110942"/>
                </a:cubicBezTo>
                <a:lnTo>
                  <a:pt x="680701" y="110942"/>
                </a:lnTo>
                <a:lnTo>
                  <a:pt x="680701" y="69722"/>
                </a:lnTo>
                <a:lnTo>
                  <a:pt x="648971" y="69722"/>
                </a:lnTo>
                <a:lnTo>
                  <a:pt x="648971" y="76188"/>
                </a:lnTo>
                <a:lnTo>
                  <a:pt x="645879" y="74901"/>
                </a:lnTo>
                <a:cubicBezTo>
                  <a:pt x="633444" y="69834"/>
                  <a:pt x="620109" y="67291"/>
                  <a:pt x="606665" y="67423"/>
                </a:cubicBezTo>
                <a:cubicBezTo>
                  <a:pt x="589594" y="67423"/>
                  <a:pt x="575740" y="71775"/>
                  <a:pt x="565534" y="80295"/>
                </a:cubicBezTo>
                <a:moveTo>
                  <a:pt x="826267" y="222374"/>
                </a:moveTo>
                <a:lnTo>
                  <a:pt x="897210" y="33344"/>
                </a:lnTo>
                <a:lnTo>
                  <a:pt x="897210" y="222221"/>
                </a:lnTo>
                <a:lnTo>
                  <a:pt x="920497" y="222221"/>
                </a:lnTo>
                <a:lnTo>
                  <a:pt x="920497" y="1563"/>
                </a:lnTo>
                <a:lnTo>
                  <a:pt x="885273" y="1563"/>
                </a:lnTo>
                <a:lnTo>
                  <a:pt x="820917" y="176250"/>
                </a:lnTo>
                <a:lnTo>
                  <a:pt x="756561" y="1563"/>
                </a:lnTo>
                <a:lnTo>
                  <a:pt x="721306" y="1563"/>
                </a:lnTo>
                <a:lnTo>
                  <a:pt x="721306" y="222221"/>
                </a:lnTo>
                <a:lnTo>
                  <a:pt x="744624" y="222221"/>
                </a:lnTo>
                <a:lnTo>
                  <a:pt x="744624" y="33191"/>
                </a:lnTo>
                <a:lnTo>
                  <a:pt x="815567" y="222221"/>
                </a:lnTo>
                <a:close/>
                <a:moveTo>
                  <a:pt x="1013490" y="68864"/>
                </a:moveTo>
                <a:cubicBezTo>
                  <a:pt x="1048714" y="68864"/>
                  <a:pt x="1081897" y="89918"/>
                  <a:pt x="1081897" y="143887"/>
                </a:cubicBezTo>
                <a:lnTo>
                  <a:pt x="1081897" y="151671"/>
                </a:lnTo>
                <a:lnTo>
                  <a:pt x="967195" y="151671"/>
                </a:lnTo>
                <a:cubicBezTo>
                  <a:pt x="968339" y="186027"/>
                  <a:pt x="984946" y="205058"/>
                  <a:pt x="1016088" y="205058"/>
                </a:cubicBezTo>
                <a:cubicBezTo>
                  <a:pt x="1039684" y="205058"/>
                  <a:pt x="1053384" y="196416"/>
                  <a:pt x="1056569" y="178794"/>
                </a:cubicBezTo>
                <a:lnTo>
                  <a:pt x="1080753" y="178794"/>
                </a:lnTo>
                <a:cubicBezTo>
                  <a:pt x="1075496" y="209104"/>
                  <a:pt x="1050168" y="224979"/>
                  <a:pt x="1015810" y="224979"/>
                </a:cubicBezTo>
                <a:cubicBezTo>
                  <a:pt x="972699" y="224979"/>
                  <a:pt x="942145" y="194976"/>
                  <a:pt x="942145" y="148362"/>
                </a:cubicBezTo>
                <a:lnTo>
                  <a:pt x="942145" y="146032"/>
                </a:lnTo>
                <a:cubicBezTo>
                  <a:pt x="942145" y="100461"/>
                  <a:pt x="971555" y="68710"/>
                  <a:pt x="1013490" y="68710"/>
                </a:cubicBezTo>
                <a:moveTo>
                  <a:pt x="1057157" y="132180"/>
                </a:moveTo>
                <a:cubicBezTo>
                  <a:pt x="1054838" y="101012"/>
                  <a:pt x="1038602" y="88631"/>
                  <a:pt x="1013490" y="88631"/>
                </a:cubicBezTo>
                <a:cubicBezTo>
                  <a:pt x="988379" y="88631"/>
                  <a:pt x="972143" y="105364"/>
                  <a:pt x="967968" y="132180"/>
                </a:cubicBezTo>
                <a:close/>
                <a:moveTo>
                  <a:pt x="1222856" y="1563"/>
                </a:moveTo>
                <a:lnTo>
                  <a:pt x="1247194" y="1563"/>
                </a:lnTo>
                <a:lnTo>
                  <a:pt x="1247194" y="222221"/>
                </a:lnTo>
                <a:lnTo>
                  <a:pt x="1222856" y="222221"/>
                </a:lnTo>
                <a:lnTo>
                  <a:pt x="1222856" y="196140"/>
                </a:lnTo>
                <a:cubicBezTo>
                  <a:pt x="1214135" y="210851"/>
                  <a:pt x="1192858" y="224703"/>
                  <a:pt x="1170746" y="224703"/>
                </a:cubicBezTo>
                <a:cubicBezTo>
                  <a:pt x="1130852" y="224703"/>
                  <a:pt x="1101999" y="196692"/>
                  <a:pt x="1101999" y="149679"/>
                </a:cubicBezTo>
                <a:lnTo>
                  <a:pt x="1101999" y="147350"/>
                </a:lnTo>
                <a:cubicBezTo>
                  <a:pt x="1101999" y="101196"/>
                  <a:pt x="1131131" y="68588"/>
                  <a:pt x="1173128" y="68588"/>
                </a:cubicBezTo>
                <a:cubicBezTo>
                  <a:pt x="1198456" y="68588"/>
                  <a:pt x="1214197" y="80847"/>
                  <a:pt x="1222918" y="95434"/>
                </a:cubicBezTo>
                <a:close/>
                <a:moveTo>
                  <a:pt x="1223722" y="145603"/>
                </a:moveTo>
                <a:cubicBezTo>
                  <a:pt x="1223722" y="106927"/>
                  <a:pt x="1205166" y="88753"/>
                  <a:pt x="1175385" y="88753"/>
                </a:cubicBezTo>
                <a:cubicBezTo>
                  <a:pt x="1145109" y="88753"/>
                  <a:pt x="1127049" y="109808"/>
                  <a:pt x="1127049" y="146462"/>
                </a:cubicBezTo>
                <a:lnTo>
                  <a:pt x="1127049" y="148760"/>
                </a:lnTo>
                <a:cubicBezTo>
                  <a:pt x="1127049" y="186854"/>
                  <a:pt x="1147738" y="205028"/>
                  <a:pt x="1173437" y="205028"/>
                </a:cubicBezTo>
                <a:cubicBezTo>
                  <a:pt x="1201672" y="205028"/>
                  <a:pt x="1223784" y="186640"/>
                  <a:pt x="1223784" y="147902"/>
                </a:cubicBezTo>
                <a:close/>
                <a:moveTo>
                  <a:pt x="1276573" y="222221"/>
                </a:moveTo>
                <a:lnTo>
                  <a:pt x="1300726" y="222221"/>
                </a:lnTo>
                <a:lnTo>
                  <a:pt x="1300726" y="72572"/>
                </a:lnTo>
                <a:lnTo>
                  <a:pt x="1276573" y="72572"/>
                </a:lnTo>
                <a:close/>
                <a:moveTo>
                  <a:pt x="1288665" y="21269"/>
                </a:moveTo>
                <a:cubicBezTo>
                  <a:pt x="1297513" y="21286"/>
                  <a:pt x="1304672" y="28407"/>
                  <a:pt x="1304654" y="37175"/>
                </a:cubicBezTo>
                <a:cubicBezTo>
                  <a:pt x="1304635" y="45942"/>
                  <a:pt x="1297451" y="53036"/>
                  <a:pt x="1288603" y="53019"/>
                </a:cubicBezTo>
                <a:cubicBezTo>
                  <a:pt x="1279756" y="53002"/>
                  <a:pt x="1272596" y="45881"/>
                  <a:pt x="1272615" y="37113"/>
                </a:cubicBezTo>
                <a:cubicBezTo>
                  <a:pt x="1272698" y="28374"/>
                  <a:pt x="1279845" y="21319"/>
                  <a:pt x="1288665" y="21269"/>
                </a:cubicBezTo>
                <a:moveTo>
                  <a:pt x="1398760" y="204905"/>
                </a:moveTo>
                <a:cubicBezTo>
                  <a:pt x="1369350" y="204905"/>
                  <a:pt x="1348970" y="185291"/>
                  <a:pt x="1348970" y="148362"/>
                </a:cubicBezTo>
                <a:lnTo>
                  <a:pt x="1348970" y="146032"/>
                </a:lnTo>
                <a:cubicBezTo>
                  <a:pt x="1348970" y="110543"/>
                  <a:pt x="1370216" y="88631"/>
                  <a:pt x="1397894" y="88631"/>
                </a:cubicBezTo>
                <a:cubicBezTo>
                  <a:pt x="1418861" y="88631"/>
                  <a:pt x="1436304" y="97580"/>
                  <a:pt x="1440107" y="121515"/>
                </a:cubicBezTo>
                <a:lnTo>
                  <a:pt x="1463982" y="121515"/>
                </a:lnTo>
                <a:cubicBezTo>
                  <a:pt x="1459312" y="83145"/>
                  <a:pt x="1429624" y="68710"/>
                  <a:pt x="1397832" y="68710"/>
                </a:cubicBezTo>
                <a:cubicBezTo>
                  <a:pt x="1357041" y="68710"/>
                  <a:pt x="1323858" y="99878"/>
                  <a:pt x="1323858" y="146032"/>
                </a:cubicBezTo>
                <a:lnTo>
                  <a:pt x="1323858" y="148362"/>
                </a:lnTo>
                <a:cubicBezTo>
                  <a:pt x="1323858" y="195098"/>
                  <a:pt x="1355897" y="224979"/>
                  <a:pt x="1398389" y="224979"/>
                </a:cubicBezTo>
                <a:cubicBezTo>
                  <a:pt x="1435097" y="224979"/>
                  <a:pt x="1461601" y="200737"/>
                  <a:pt x="1464786" y="168129"/>
                </a:cubicBezTo>
                <a:lnTo>
                  <a:pt x="1442365" y="168129"/>
                </a:lnTo>
                <a:cubicBezTo>
                  <a:pt x="1439767" y="192646"/>
                  <a:pt x="1420253" y="204905"/>
                  <a:pt x="1398698" y="204905"/>
                </a:cubicBezTo>
                <a:moveTo>
                  <a:pt x="1500103" y="21269"/>
                </a:moveTo>
                <a:cubicBezTo>
                  <a:pt x="1491255" y="21252"/>
                  <a:pt x="1484071" y="28346"/>
                  <a:pt x="1484052" y="37113"/>
                </a:cubicBezTo>
                <a:cubicBezTo>
                  <a:pt x="1484037" y="45881"/>
                  <a:pt x="1491193" y="53002"/>
                  <a:pt x="1500041" y="53019"/>
                </a:cubicBezTo>
                <a:cubicBezTo>
                  <a:pt x="1508889" y="53036"/>
                  <a:pt x="1516073" y="45942"/>
                  <a:pt x="1516091" y="37175"/>
                </a:cubicBezTo>
                <a:cubicBezTo>
                  <a:pt x="1516091" y="37154"/>
                  <a:pt x="1516091" y="37134"/>
                  <a:pt x="1516091" y="37113"/>
                </a:cubicBezTo>
                <a:cubicBezTo>
                  <a:pt x="1516008" y="28397"/>
                  <a:pt x="1508898" y="21352"/>
                  <a:pt x="1500103" y="21269"/>
                </a:cubicBezTo>
                <a:moveTo>
                  <a:pt x="1488042" y="72572"/>
                </a:moveTo>
                <a:lnTo>
                  <a:pt x="1512257" y="72572"/>
                </a:lnTo>
                <a:lnTo>
                  <a:pt x="1512257" y="222221"/>
                </a:lnTo>
                <a:lnTo>
                  <a:pt x="1488073" y="222221"/>
                </a:lnTo>
                <a:close/>
                <a:moveTo>
                  <a:pt x="1614682" y="68710"/>
                </a:moveTo>
                <a:cubicBezTo>
                  <a:pt x="1589632" y="68710"/>
                  <a:pt x="1572747" y="80969"/>
                  <a:pt x="1565758" y="95251"/>
                </a:cubicBezTo>
                <a:lnTo>
                  <a:pt x="1565758" y="72572"/>
                </a:lnTo>
                <a:lnTo>
                  <a:pt x="1541605" y="72572"/>
                </a:lnTo>
                <a:lnTo>
                  <a:pt x="1541605" y="222221"/>
                </a:lnTo>
                <a:lnTo>
                  <a:pt x="1565758" y="222221"/>
                </a:lnTo>
                <a:lnTo>
                  <a:pt x="1565758" y="130740"/>
                </a:lnTo>
                <a:cubicBezTo>
                  <a:pt x="1565758" y="103617"/>
                  <a:pt x="1585859" y="89489"/>
                  <a:pt x="1608280" y="89489"/>
                </a:cubicBezTo>
                <a:cubicBezTo>
                  <a:pt x="1632742" y="89489"/>
                  <a:pt x="1644092" y="101319"/>
                  <a:pt x="1644092" y="127859"/>
                </a:cubicBezTo>
                <a:lnTo>
                  <a:pt x="1644092" y="222221"/>
                </a:lnTo>
                <a:lnTo>
                  <a:pt x="1668245" y="222221"/>
                </a:lnTo>
                <a:lnTo>
                  <a:pt x="1668245" y="129606"/>
                </a:lnTo>
                <a:cubicBezTo>
                  <a:pt x="1668245" y="85750"/>
                  <a:pt x="1646133" y="68710"/>
                  <a:pt x="1614682" y="68710"/>
                </a:cubicBezTo>
                <a:moveTo>
                  <a:pt x="1829676" y="151457"/>
                </a:moveTo>
                <a:lnTo>
                  <a:pt x="1714942" y="151457"/>
                </a:lnTo>
                <a:cubicBezTo>
                  <a:pt x="1716117" y="185812"/>
                  <a:pt x="1732693" y="204844"/>
                  <a:pt x="1763866" y="204844"/>
                </a:cubicBezTo>
                <a:cubicBezTo>
                  <a:pt x="1787462" y="204844"/>
                  <a:pt x="1800977" y="196201"/>
                  <a:pt x="1804348" y="178579"/>
                </a:cubicBezTo>
                <a:lnTo>
                  <a:pt x="1828501" y="178579"/>
                </a:lnTo>
                <a:cubicBezTo>
                  <a:pt x="1823274" y="208889"/>
                  <a:pt x="1797946" y="224764"/>
                  <a:pt x="1763557" y="224764"/>
                </a:cubicBezTo>
                <a:cubicBezTo>
                  <a:pt x="1720447" y="224764"/>
                  <a:pt x="1689862" y="194761"/>
                  <a:pt x="1689862" y="148147"/>
                </a:cubicBezTo>
                <a:lnTo>
                  <a:pt x="1689862" y="145818"/>
                </a:lnTo>
                <a:cubicBezTo>
                  <a:pt x="1689862" y="100246"/>
                  <a:pt x="1719272" y="68496"/>
                  <a:pt x="1761207" y="68496"/>
                </a:cubicBezTo>
                <a:cubicBezTo>
                  <a:pt x="1796462" y="68496"/>
                  <a:pt x="1829645" y="89550"/>
                  <a:pt x="1829645" y="143519"/>
                </a:cubicBezTo>
                <a:close/>
                <a:moveTo>
                  <a:pt x="1804935" y="132119"/>
                </a:moveTo>
                <a:cubicBezTo>
                  <a:pt x="1802585" y="100951"/>
                  <a:pt x="1786380" y="88570"/>
                  <a:pt x="1761238" y="88570"/>
                </a:cubicBezTo>
                <a:cubicBezTo>
                  <a:pt x="1736095" y="88570"/>
                  <a:pt x="1719890" y="105303"/>
                  <a:pt x="1715808" y="132119"/>
                </a:cubicBezTo>
                <a:close/>
              </a:path>
            </a:pathLst>
          </a:custGeom>
          <a:solidFill>
            <a:srgbClr val="FFFFFF"/>
          </a:solidFill>
          <a:ln w="3089" cap="flat">
            <a:noFill/>
            <a:prstDash val="solid"/>
            <a:miter/>
          </a:ln>
        </p:spPr>
        <p:txBody>
          <a:bodyPr rtlCol="0" anchor="ctr"/>
          <a:lstStyle/>
          <a:p>
            <a:endParaRPr lang="en-US"/>
          </a:p>
        </p:txBody>
      </p:sp>
      <p:sp>
        <p:nvSpPr>
          <p:cNvPr id="3" name="Picture 5">
            <a:extLst>
              <a:ext uri="{FF2B5EF4-FFF2-40B4-BE49-F238E27FC236}">
                <a16:creationId xmlns:a16="http://schemas.microsoft.com/office/drawing/2014/main" id="{87EFD12B-6236-DE65-5156-D2F2C5E1C177}"/>
              </a:ext>
            </a:extLst>
          </p:cNvPr>
          <p:cNvSpPr/>
          <p:nvPr userDrawn="1"/>
        </p:nvSpPr>
        <p:spPr>
          <a:xfrm>
            <a:off x="465137" y="5940425"/>
            <a:ext cx="455612" cy="455612"/>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a:p>
        </p:txBody>
      </p:sp>
      <p:sp>
        <p:nvSpPr>
          <p:cNvPr id="4" name="Graphic 2">
            <a:extLst>
              <a:ext uri="{FF2B5EF4-FFF2-40B4-BE49-F238E27FC236}">
                <a16:creationId xmlns:a16="http://schemas.microsoft.com/office/drawing/2014/main" id="{FA34222A-442E-5B56-9981-0A1EEFD05123}"/>
              </a:ext>
            </a:extLst>
          </p:cNvPr>
          <p:cNvSpPr/>
          <p:nvPr userDrawn="1"/>
        </p:nvSpPr>
        <p:spPr>
          <a:xfrm>
            <a:off x="1051984" y="6127486"/>
            <a:ext cx="3316816" cy="106641"/>
          </a:xfrm>
          <a:custGeom>
            <a:avLst/>
            <a:gdLst>
              <a:gd name="connsiteX0" fmla="*/ 4723991 w 4793467"/>
              <a:gd name="connsiteY0" fmla="*/ 76371 h 154118"/>
              <a:gd name="connsiteX1" fmla="*/ 4754763 w 4793467"/>
              <a:gd name="connsiteY1" fmla="*/ 46557 h 154118"/>
              <a:gd name="connsiteX2" fmla="*/ 4784092 w 4793467"/>
              <a:gd name="connsiteY2" fmla="*/ 76371 h 154118"/>
              <a:gd name="connsiteX3" fmla="*/ 4723991 w 4793467"/>
              <a:gd name="connsiteY3" fmla="*/ 76371 h 154118"/>
              <a:gd name="connsiteX4" fmla="*/ 4756205 w 4793467"/>
              <a:gd name="connsiteY4" fmla="*/ 125909 h 154118"/>
              <a:gd name="connsiteX5" fmla="*/ 4792747 w 4793467"/>
              <a:gd name="connsiteY5" fmla="*/ 101140 h 154118"/>
              <a:gd name="connsiteX6" fmla="*/ 4783852 w 4793467"/>
              <a:gd name="connsiteY6" fmla="*/ 101140 h 154118"/>
              <a:gd name="connsiteX7" fmla="*/ 4756205 w 4793467"/>
              <a:gd name="connsiteY7" fmla="*/ 118570 h 154118"/>
              <a:gd name="connsiteX8" fmla="*/ 4723750 w 4793467"/>
              <a:gd name="connsiteY8" fmla="*/ 83251 h 154118"/>
              <a:gd name="connsiteX9" fmla="*/ 4793468 w 4793467"/>
              <a:gd name="connsiteY9" fmla="*/ 83251 h 154118"/>
              <a:gd name="connsiteX10" fmla="*/ 4793468 w 4793467"/>
              <a:gd name="connsiteY10" fmla="*/ 80270 h 154118"/>
              <a:gd name="connsiteX11" fmla="*/ 4755003 w 4793467"/>
              <a:gd name="connsiteY11" fmla="*/ 39447 h 154118"/>
              <a:gd name="connsiteX12" fmla="*/ 4714615 w 4793467"/>
              <a:gd name="connsiteY12" fmla="*/ 82334 h 154118"/>
              <a:gd name="connsiteX13" fmla="*/ 4714615 w 4793467"/>
              <a:gd name="connsiteY13" fmla="*/ 83710 h 154118"/>
              <a:gd name="connsiteX14" fmla="*/ 4756446 w 4793467"/>
              <a:gd name="connsiteY14" fmla="*/ 126139 h 154118"/>
              <a:gd name="connsiteX15" fmla="*/ 4624943 w 4793467"/>
              <a:gd name="connsiteY15" fmla="*/ 124763 h 154118"/>
              <a:gd name="connsiteX16" fmla="*/ 4633838 w 4793467"/>
              <a:gd name="connsiteY16" fmla="*/ 124763 h 154118"/>
              <a:gd name="connsiteX17" fmla="*/ 4633838 w 4793467"/>
              <a:gd name="connsiteY17" fmla="*/ 73848 h 154118"/>
              <a:gd name="connsiteX18" fmla="*/ 4662927 w 4793467"/>
              <a:gd name="connsiteY18" fmla="*/ 46786 h 154118"/>
              <a:gd name="connsiteX19" fmla="*/ 4687208 w 4793467"/>
              <a:gd name="connsiteY19" fmla="*/ 72472 h 154118"/>
              <a:gd name="connsiteX20" fmla="*/ 4687208 w 4793467"/>
              <a:gd name="connsiteY20" fmla="*/ 124763 h 154118"/>
              <a:gd name="connsiteX21" fmla="*/ 4696103 w 4793467"/>
              <a:gd name="connsiteY21" fmla="*/ 124763 h 154118"/>
              <a:gd name="connsiteX22" fmla="*/ 4696103 w 4793467"/>
              <a:gd name="connsiteY22" fmla="*/ 73160 h 154118"/>
              <a:gd name="connsiteX23" fmla="*/ 4664850 w 4793467"/>
              <a:gd name="connsiteY23" fmla="*/ 39676 h 154118"/>
              <a:gd name="connsiteX24" fmla="*/ 4633598 w 4793467"/>
              <a:gd name="connsiteY24" fmla="*/ 57336 h 154118"/>
              <a:gd name="connsiteX25" fmla="*/ 4633598 w 4793467"/>
              <a:gd name="connsiteY25" fmla="*/ 41052 h 154118"/>
              <a:gd name="connsiteX26" fmla="*/ 4624703 w 4793467"/>
              <a:gd name="connsiteY26" fmla="*/ 41052 h 154118"/>
              <a:gd name="connsiteX27" fmla="*/ 4624703 w 4793467"/>
              <a:gd name="connsiteY27" fmla="*/ 124992 h 154118"/>
              <a:gd name="connsiteX28" fmla="*/ 4589844 w 4793467"/>
              <a:gd name="connsiteY28" fmla="*/ 124763 h 154118"/>
              <a:gd name="connsiteX29" fmla="*/ 4598739 w 4793467"/>
              <a:gd name="connsiteY29" fmla="*/ 124763 h 154118"/>
              <a:gd name="connsiteX30" fmla="*/ 4598739 w 4793467"/>
              <a:gd name="connsiteY30" fmla="*/ 40594 h 154118"/>
              <a:gd name="connsiteX31" fmla="*/ 4589844 w 4793467"/>
              <a:gd name="connsiteY31" fmla="*/ 40594 h 154118"/>
              <a:gd name="connsiteX32" fmla="*/ 4589844 w 4793467"/>
              <a:gd name="connsiteY32" fmla="*/ 124533 h 154118"/>
              <a:gd name="connsiteX33" fmla="*/ 4594171 w 4793467"/>
              <a:gd name="connsiteY33" fmla="*/ 22705 h 154118"/>
              <a:gd name="connsiteX34" fmla="*/ 4600422 w 4793467"/>
              <a:gd name="connsiteY34" fmla="*/ 16513 h 154118"/>
              <a:gd name="connsiteX35" fmla="*/ 4594171 w 4793467"/>
              <a:gd name="connsiteY35" fmla="*/ 10550 h 154118"/>
              <a:gd name="connsiteX36" fmla="*/ 4587680 w 4793467"/>
              <a:gd name="connsiteY36" fmla="*/ 16513 h 154118"/>
              <a:gd name="connsiteX37" fmla="*/ 4594171 w 4793467"/>
              <a:gd name="connsiteY37" fmla="*/ 22705 h 154118"/>
              <a:gd name="connsiteX38" fmla="*/ 4533108 w 4793467"/>
              <a:gd name="connsiteY38" fmla="*/ 125909 h 154118"/>
              <a:gd name="connsiteX39" fmla="*/ 4570611 w 4793467"/>
              <a:gd name="connsiteY39" fmla="*/ 95636 h 154118"/>
              <a:gd name="connsiteX40" fmla="*/ 4562437 w 4793467"/>
              <a:gd name="connsiteY40" fmla="*/ 95636 h 154118"/>
              <a:gd name="connsiteX41" fmla="*/ 4533108 w 4793467"/>
              <a:gd name="connsiteY41" fmla="*/ 118800 h 154118"/>
              <a:gd name="connsiteX42" fmla="*/ 4500172 w 4793467"/>
              <a:gd name="connsiteY42" fmla="*/ 83710 h 154118"/>
              <a:gd name="connsiteX43" fmla="*/ 4500172 w 4793467"/>
              <a:gd name="connsiteY43" fmla="*/ 82334 h 154118"/>
              <a:gd name="connsiteX44" fmla="*/ 4533108 w 4793467"/>
              <a:gd name="connsiteY44" fmla="*/ 46786 h 154118"/>
              <a:gd name="connsiteX45" fmla="*/ 4560995 w 4793467"/>
              <a:gd name="connsiteY45" fmla="*/ 67427 h 154118"/>
              <a:gd name="connsiteX46" fmla="*/ 4569650 w 4793467"/>
              <a:gd name="connsiteY46" fmla="*/ 67427 h 154118"/>
              <a:gd name="connsiteX47" fmla="*/ 4532867 w 4793467"/>
              <a:gd name="connsiteY47" fmla="*/ 39447 h 154118"/>
              <a:gd name="connsiteX48" fmla="*/ 4490796 w 4793467"/>
              <a:gd name="connsiteY48" fmla="*/ 82334 h 154118"/>
              <a:gd name="connsiteX49" fmla="*/ 4490796 w 4793467"/>
              <a:gd name="connsiteY49" fmla="*/ 83710 h 154118"/>
              <a:gd name="connsiteX50" fmla="*/ 4532867 w 4793467"/>
              <a:gd name="connsiteY50" fmla="*/ 126139 h 154118"/>
              <a:gd name="connsiteX51" fmla="*/ 4462188 w 4793467"/>
              <a:gd name="connsiteY51" fmla="*/ 124763 h 154118"/>
              <a:gd name="connsiteX52" fmla="*/ 4471083 w 4793467"/>
              <a:gd name="connsiteY52" fmla="*/ 124763 h 154118"/>
              <a:gd name="connsiteX53" fmla="*/ 4471083 w 4793467"/>
              <a:gd name="connsiteY53" fmla="*/ 40594 h 154118"/>
              <a:gd name="connsiteX54" fmla="*/ 4462188 w 4793467"/>
              <a:gd name="connsiteY54" fmla="*/ 40594 h 154118"/>
              <a:gd name="connsiteX55" fmla="*/ 4462188 w 4793467"/>
              <a:gd name="connsiteY55" fmla="*/ 124533 h 154118"/>
              <a:gd name="connsiteX56" fmla="*/ 4466515 w 4793467"/>
              <a:gd name="connsiteY56" fmla="*/ 22705 h 154118"/>
              <a:gd name="connsiteX57" fmla="*/ 4472766 w 4793467"/>
              <a:gd name="connsiteY57" fmla="*/ 16513 h 154118"/>
              <a:gd name="connsiteX58" fmla="*/ 4466515 w 4793467"/>
              <a:gd name="connsiteY58" fmla="*/ 10550 h 154118"/>
              <a:gd name="connsiteX59" fmla="*/ 4460024 w 4793467"/>
              <a:gd name="connsiteY59" fmla="*/ 16513 h 154118"/>
              <a:gd name="connsiteX60" fmla="*/ 4466515 w 4793467"/>
              <a:gd name="connsiteY60" fmla="*/ 22705 h 154118"/>
              <a:gd name="connsiteX61" fmla="*/ 4394393 w 4793467"/>
              <a:gd name="connsiteY61" fmla="*/ 118800 h 154118"/>
              <a:gd name="connsiteX62" fmla="*/ 4363140 w 4793467"/>
              <a:gd name="connsiteY62" fmla="*/ 83710 h 154118"/>
              <a:gd name="connsiteX63" fmla="*/ 4363140 w 4793467"/>
              <a:gd name="connsiteY63" fmla="*/ 82334 h 154118"/>
              <a:gd name="connsiteX64" fmla="*/ 4395595 w 4793467"/>
              <a:gd name="connsiteY64" fmla="*/ 46786 h 154118"/>
              <a:gd name="connsiteX65" fmla="*/ 4427088 w 4793467"/>
              <a:gd name="connsiteY65" fmla="*/ 82105 h 154118"/>
              <a:gd name="connsiteX66" fmla="*/ 4427088 w 4793467"/>
              <a:gd name="connsiteY66" fmla="*/ 83481 h 154118"/>
              <a:gd name="connsiteX67" fmla="*/ 4394393 w 4793467"/>
              <a:gd name="connsiteY67" fmla="*/ 119029 h 154118"/>
              <a:gd name="connsiteX68" fmla="*/ 4393431 w 4793467"/>
              <a:gd name="connsiteY68" fmla="*/ 126139 h 154118"/>
              <a:gd name="connsiteX69" fmla="*/ 4426848 w 4793467"/>
              <a:gd name="connsiteY69" fmla="*/ 105498 h 154118"/>
              <a:gd name="connsiteX70" fmla="*/ 4426848 w 4793467"/>
              <a:gd name="connsiteY70" fmla="*/ 124992 h 154118"/>
              <a:gd name="connsiteX71" fmla="*/ 4435743 w 4793467"/>
              <a:gd name="connsiteY71" fmla="*/ 124992 h 154118"/>
              <a:gd name="connsiteX72" fmla="*/ 4435743 w 4793467"/>
              <a:gd name="connsiteY72" fmla="*/ 459 h 154118"/>
              <a:gd name="connsiteX73" fmla="*/ 4426848 w 4793467"/>
              <a:gd name="connsiteY73" fmla="*/ 459 h 154118"/>
              <a:gd name="connsiteX74" fmla="*/ 4426848 w 4793467"/>
              <a:gd name="connsiteY74" fmla="*/ 59170 h 154118"/>
              <a:gd name="connsiteX75" fmla="*/ 4394634 w 4793467"/>
              <a:gd name="connsiteY75" fmla="*/ 39218 h 154118"/>
              <a:gd name="connsiteX76" fmla="*/ 4353765 w 4793467"/>
              <a:gd name="connsiteY76" fmla="*/ 82334 h 154118"/>
              <a:gd name="connsiteX77" fmla="*/ 4353765 w 4793467"/>
              <a:gd name="connsiteY77" fmla="*/ 83710 h 154118"/>
              <a:gd name="connsiteX78" fmla="*/ 4393431 w 4793467"/>
              <a:gd name="connsiteY78" fmla="*/ 125680 h 154118"/>
              <a:gd name="connsiteX79" fmla="*/ 4271786 w 4793467"/>
              <a:gd name="connsiteY79" fmla="*/ 76142 h 154118"/>
              <a:gd name="connsiteX80" fmla="*/ 4302558 w 4793467"/>
              <a:gd name="connsiteY80" fmla="*/ 46327 h 154118"/>
              <a:gd name="connsiteX81" fmla="*/ 4331887 w 4793467"/>
              <a:gd name="connsiteY81" fmla="*/ 76142 h 154118"/>
              <a:gd name="connsiteX82" fmla="*/ 4271786 w 4793467"/>
              <a:gd name="connsiteY82" fmla="*/ 76142 h 154118"/>
              <a:gd name="connsiteX83" fmla="*/ 4304000 w 4793467"/>
              <a:gd name="connsiteY83" fmla="*/ 125680 h 154118"/>
              <a:gd name="connsiteX84" fmla="*/ 4340542 w 4793467"/>
              <a:gd name="connsiteY84" fmla="*/ 100911 h 154118"/>
              <a:gd name="connsiteX85" fmla="*/ 4331647 w 4793467"/>
              <a:gd name="connsiteY85" fmla="*/ 100911 h 154118"/>
              <a:gd name="connsiteX86" fmla="*/ 4304000 w 4793467"/>
              <a:gd name="connsiteY86" fmla="*/ 118341 h 154118"/>
              <a:gd name="connsiteX87" fmla="*/ 4271545 w 4793467"/>
              <a:gd name="connsiteY87" fmla="*/ 83022 h 154118"/>
              <a:gd name="connsiteX88" fmla="*/ 4341263 w 4793467"/>
              <a:gd name="connsiteY88" fmla="*/ 83022 h 154118"/>
              <a:gd name="connsiteX89" fmla="*/ 4341263 w 4793467"/>
              <a:gd name="connsiteY89" fmla="*/ 80041 h 154118"/>
              <a:gd name="connsiteX90" fmla="*/ 4302798 w 4793467"/>
              <a:gd name="connsiteY90" fmla="*/ 39218 h 154118"/>
              <a:gd name="connsiteX91" fmla="*/ 4262410 w 4793467"/>
              <a:gd name="connsiteY91" fmla="*/ 82105 h 154118"/>
              <a:gd name="connsiteX92" fmla="*/ 4262410 w 4793467"/>
              <a:gd name="connsiteY92" fmla="*/ 83481 h 154118"/>
              <a:gd name="connsiteX93" fmla="*/ 4304240 w 4793467"/>
              <a:gd name="connsiteY93" fmla="*/ 125909 h 154118"/>
              <a:gd name="connsiteX94" fmla="*/ 4129224 w 4793467"/>
              <a:gd name="connsiteY94" fmla="*/ 124533 h 154118"/>
              <a:gd name="connsiteX95" fmla="*/ 4137879 w 4793467"/>
              <a:gd name="connsiteY95" fmla="*/ 124533 h 154118"/>
              <a:gd name="connsiteX96" fmla="*/ 4137879 w 4793467"/>
              <a:gd name="connsiteY96" fmla="*/ 21100 h 154118"/>
              <a:gd name="connsiteX97" fmla="*/ 4183076 w 4793467"/>
              <a:gd name="connsiteY97" fmla="*/ 124533 h 154118"/>
              <a:gd name="connsiteX98" fmla="*/ 4186201 w 4793467"/>
              <a:gd name="connsiteY98" fmla="*/ 124533 h 154118"/>
              <a:gd name="connsiteX99" fmla="*/ 4231397 w 4793467"/>
              <a:gd name="connsiteY99" fmla="*/ 21100 h 154118"/>
              <a:gd name="connsiteX100" fmla="*/ 4231397 w 4793467"/>
              <a:gd name="connsiteY100" fmla="*/ 124533 h 154118"/>
              <a:gd name="connsiteX101" fmla="*/ 4240533 w 4793467"/>
              <a:gd name="connsiteY101" fmla="*/ 124533 h 154118"/>
              <a:gd name="connsiteX102" fmla="*/ 4240533 w 4793467"/>
              <a:gd name="connsiteY102" fmla="*/ 9862 h 154118"/>
              <a:gd name="connsiteX103" fmla="*/ 4227310 w 4793467"/>
              <a:gd name="connsiteY103" fmla="*/ 9862 h 154118"/>
              <a:gd name="connsiteX104" fmla="*/ 4184759 w 4793467"/>
              <a:gd name="connsiteY104" fmla="*/ 108479 h 154118"/>
              <a:gd name="connsiteX105" fmla="*/ 4142447 w 4793467"/>
              <a:gd name="connsiteY105" fmla="*/ 9862 h 154118"/>
              <a:gd name="connsiteX106" fmla="*/ 4128984 w 4793467"/>
              <a:gd name="connsiteY106" fmla="*/ 9862 h 154118"/>
              <a:gd name="connsiteX107" fmla="*/ 4128984 w 4793467"/>
              <a:gd name="connsiteY107" fmla="*/ 124533 h 154118"/>
              <a:gd name="connsiteX108" fmla="*/ 4037149 w 4793467"/>
              <a:gd name="connsiteY108" fmla="*/ 124533 h 154118"/>
              <a:gd name="connsiteX109" fmla="*/ 4046044 w 4793467"/>
              <a:gd name="connsiteY109" fmla="*/ 124533 h 154118"/>
              <a:gd name="connsiteX110" fmla="*/ 4046044 w 4793467"/>
              <a:gd name="connsiteY110" fmla="*/ 47703 h 154118"/>
              <a:gd name="connsiteX111" fmla="*/ 4070565 w 4793467"/>
              <a:gd name="connsiteY111" fmla="*/ 47703 h 154118"/>
              <a:gd name="connsiteX112" fmla="*/ 4070565 w 4793467"/>
              <a:gd name="connsiteY112" fmla="*/ 40594 h 154118"/>
              <a:gd name="connsiteX113" fmla="*/ 4046044 w 4793467"/>
              <a:gd name="connsiteY113" fmla="*/ 40594 h 154118"/>
              <a:gd name="connsiteX114" fmla="*/ 4046044 w 4793467"/>
              <a:gd name="connsiteY114" fmla="*/ 24769 h 154118"/>
              <a:gd name="connsiteX115" fmla="*/ 4062391 w 4793467"/>
              <a:gd name="connsiteY115" fmla="*/ 7339 h 154118"/>
              <a:gd name="connsiteX116" fmla="*/ 4071767 w 4793467"/>
              <a:gd name="connsiteY116" fmla="*/ 8715 h 154118"/>
              <a:gd name="connsiteX117" fmla="*/ 4071767 w 4793467"/>
              <a:gd name="connsiteY117" fmla="*/ 1376 h 154118"/>
              <a:gd name="connsiteX118" fmla="*/ 4061911 w 4793467"/>
              <a:gd name="connsiteY118" fmla="*/ 0 h 154118"/>
              <a:gd name="connsiteX119" fmla="*/ 4036908 w 4793467"/>
              <a:gd name="connsiteY119" fmla="*/ 25457 h 154118"/>
              <a:gd name="connsiteX120" fmla="*/ 4036908 w 4793467"/>
              <a:gd name="connsiteY120" fmla="*/ 40594 h 154118"/>
              <a:gd name="connsiteX121" fmla="*/ 4023686 w 4793467"/>
              <a:gd name="connsiteY121" fmla="*/ 40594 h 154118"/>
              <a:gd name="connsiteX122" fmla="*/ 4023686 w 4793467"/>
              <a:gd name="connsiteY122" fmla="*/ 47703 h 154118"/>
              <a:gd name="connsiteX123" fmla="*/ 4036908 w 4793467"/>
              <a:gd name="connsiteY123" fmla="*/ 47703 h 154118"/>
              <a:gd name="connsiteX124" fmla="*/ 4036908 w 4793467"/>
              <a:gd name="connsiteY124" fmla="*/ 124533 h 154118"/>
              <a:gd name="connsiteX125" fmla="*/ 3971758 w 4793467"/>
              <a:gd name="connsiteY125" fmla="*/ 118570 h 154118"/>
              <a:gd name="connsiteX126" fmla="*/ 3938342 w 4793467"/>
              <a:gd name="connsiteY126" fmla="*/ 83251 h 154118"/>
              <a:gd name="connsiteX127" fmla="*/ 3938342 w 4793467"/>
              <a:gd name="connsiteY127" fmla="*/ 81875 h 154118"/>
              <a:gd name="connsiteX128" fmla="*/ 3971758 w 4793467"/>
              <a:gd name="connsiteY128" fmla="*/ 46327 h 154118"/>
              <a:gd name="connsiteX129" fmla="*/ 4004934 w 4793467"/>
              <a:gd name="connsiteY129" fmla="*/ 81875 h 154118"/>
              <a:gd name="connsiteX130" fmla="*/ 4004934 w 4793467"/>
              <a:gd name="connsiteY130" fmla="*/ 83251 h 154118"/>
              <a:gd name="connsiteX131" fmla="*/ 3971758 w 4793467"/>
              <a:gd name="connsiteY131" fmla="*/ 118570 h 154118"/>
              <a:gd name="connsiteX132" fmla="*/ 3971758 w 4793467"/>
              <a:gd name="connsiteY132" fmla="*/ 125680 h 154118"/>
              <a:gd name="connsiteX133" fmla="*/ 4014310 w 4793467"/>
              <a:gd name="connsiteY133" fmla="*/ 83022 h 154118"/>
              <a:gd name="connsiteX134" fmla="*/ 4014310 w 4793467"/>
              <a:gd name="connsiteY134" fmla="*/ 81646 h 154118"/>
              <a:gd name="connsiteX135" fmla="*/ 3971999 w 4793467"/>
              <a:gd name="connsiteY135" fmla="*/ 39218 h 154118"/>
              <a:gd name="connsiteX136" fmla="*/ 3929446 w 4793467"/>
              <a:gd name="connsiteY136" fmla="*/ 81875 h 154118"/>
              <a:gd name="connsiteX137" fmla="*/ 3929446 w 4793467"/>
              <a:gd name="connsiteY137" fmla="*/ 83251 h 154118"/>
              <a:gd name="connsiteX138" fmla="*/ 3971758 w 4793467"/>
              <a:gd name="connsiteY138" fmla="*/ 125680 h 154118"/>
              <a:gd name="connsiteX139" fmla="*/ 3860690 w 4793467"/>
              <a:gd name="connsiteY139" fmla="*/ 124304 h 154118"/>
              <a:gd name="connsiteX140" fmla="*/ 3869826 w 4793467"/>
              <a:gd name="connsiteY140" fmla="*/ 124304 h 154118"/>
              <a:gd name="connsiteX141" fmla="*/ 3869826 w 4793467"/>
              <a:gd name="connsiteY141" fmla="*/ 459 h 154118"/>
              <a:gd name="connsiteX142" fmla="*/ 3860690 w 4793467"/>
              <a:gd name="connsiteY142" fmla="*/ 459 h 154118"/>
              <a:gd name="connsiteX143" fmla="*/ 3860690 w 4793467"/>
              <a:gd name="connsiteY143" fmla="*/ 124533 h 154118"/>
              <a:gd name="connsiteX144" fmla="*/ 3798665 w 4793467"/>
              <a:gd name="connsiteY144" fmla="*/ 118341 h 154118"/>
              <a:gd name="connsiteX145" fmla="*/ 3765249 w 4793467"/>
              <a:gd name="connsiteY145" fmla="*/ 83022 h 154118"/>
              <a:gd name="connsiteX146" fmla="*/ 3765249 w 4793467"/>
              <a:gd name="connsiteY146" fmla="*/ 81646 h 154118"/>
              <a:gd name="connsiteX147" fmla="*/ 3798665 w 4793467"/>
              <a:gd name="connsiteY147" fmla="*/ 46098 h 154118"/>
              <a:gd name="connsiteX148" fmla="*/ 3831841 w 4793467"/>
              <a:gd name="connsiteY148" fmla="*/ 81646 h 154118"/>
              <a:gd name="connsiteX149" fmla="*/ 3831841 w 4793467"/>
              <a:gd name="connsiteY149" fmla="*/ 83022 h 154118"/>
              <a:gd name="connsiteX150" fmla="*/ 3798665 w 4793467"/>
              <a:gd name="connsiteY150" fmla="*/ 118341 h 154118"/>
              <a:gd name="connsiteX151" fmla="*/ 3798665 w 4793467"/>
              <a:gd name="connsiteY151" fmla="*/ 125451 h 154118"/>
              <a:gd name="connsiteX152" fmla="*/ 3841217 w 4793467"/>
              <a:gd name="connsiteY152" fmla="*/ 82793 h 154118"/>
              <a:gd name="connsiteX153" fmla="*/ 3841217 w 4793467"/>
              <a:gd name="connsiteY153" fmla="*/ 81417 h 154118"/>
              <a:gd name="connsiteX154" fmla="*/ 3798906 w 4793467"/>
              <a:gd name="connsiteY154" fmla="*/ 38988 h 154118"/>
              <a:gd name="connsiteX155" fmla="*/ 3756354 w 4793467"/>
              <a:gd name="connsiteY155" fmla="*/ 81646 h 154118"/>
              <a:gd name="connsiteX156" fmla="*/ 3756354 w 4793467"/>
              <a:gd name="connsiteY156" fmla="*/ 83022 h 154118"/>
              <a:gd name="connsiteX157" fmla="*/ 3798665 w 4793467"/>
              <a:gd name="connsiteY157" fmla="*/ 125451 h 154118"/>
              <a:gd name="connsiteX158" fmla="*/ 3701060 w 4793467"/>
              <a:gd name="connsiteY158" fmla="*/ 118341 h 154118"/>
              <a:gd name="connsiteX159" fmla="*/ 3667644 w 4793467"/>
              <a:gd name="connsiteY159" fmla="*/ 83022 h 154118"/>
              <a:gd name="connsiteX160" fmla="*/ 3667644 w 4793467"/>
              <a:gd name="connsiteY160" fmla="*/ 81646 h 154118"/>
              <a:gd name="connsiteX161" fmla="*/ 3701060 w 4793467"/>
              <a:gd name="connsiteY161" fmla="*/ 46098 h 154118"/>
              <a:gd name="connsiteX162" fmla="*/ 3734236 w 4793467"/>
              <a:gd name="connsiteY162" fmla="*/ 81646 h 154118"/>
              <a:gd name="connsiteX163" fmla="*/ 3734236 w 4793467"/>
              <a:gd name="connsiteY163" fmla="*/ 83022 h 154118"/>
              <a:gd name="connsiteX164" fmla="*/ 3701060 w 4793467"/>
              <a:gd name="connsiteY164" fmla="*/ 118341 h 154118"/>
              <a:gd name="connsiteX165" fmla="*/ 3701060 w 4793467"/>
              <a:gd name="connsiteY165" fmla="*/ 125451 h 154118"/>
              <a:gd name="connsiteX166" fmla="*/ 3743612 w 4793467"/>
              <a:gd name="connsiteY166" fmla="*/ 82793 h 154118"/>
              <a:gd name="connsiteX167" fmla="*/ 3743612 w 4793467"/>
              <a:gd name="connsiteY167" fmla="*/ 81417 h 154118"/>
              <a:gd name="connsiteX168" fmla="*/ 3701301 w 4793467"/>
              <a:gd name="connsiteY168" fmla="*/ 38988 h 154118"/>
              <a:gd name="connsiteX169" fmla="*/ 3658749 w 4793467"/>
              <a:gd name="connsiteY169" fmla="*/ 81646 h 154118"/>
              <a:gd name="connsiteX170" fmla="*/ 3658749 w 4793467"/>
              <a:gd name="connsiteY170" fmla="*/ 83022 h 154118"/>
              <a:gd name="connsiteX171" fmla="*/ 3701060 w 4793467"/>
              <a:gd name="connsiteY171" fmla="*/ 125451 h 154118"/>
              <a:gd name="connsiteX172" fmla="*/ 3568837 w 4793467"/>
              <a:gd name="connsiteY172" fmla="*/ 124074 h 154118"/>
              <a:gd name="connsiteX173" fmla="*/ 3577732 w 4793467"/>
              <a:gd name="connsiteY173" fmla="*/ 124074 h 154118"/>
              <a:gd name="connsiteX174" fmla="*/ 3577732 w 4793467"/>
              <a:gd name="connsiteY174" fmla="*/ 73160 h 154118"/>
              <a:gd name="connsiteX175" fmla="*/ 3606821 w 4793467"/>
              <a:gd name="connsiteY175" fmla="*/ 46098 h 154118"/>
              <a:gd name="connsiteX176" fmla="*/ 3631342 w 4793467"/>
              <a:gd name="connsiteY176" fmla="*/ 71784 h 154118"/>
              <a:gd name="connsiteX177" fmla="*/ 3631342 w 4793467"/>
              <a:gd name="connsiteY177" fmla="*/ 124074 h 154118"/>
              <a:gd name="connsiteX178" fmla="*/ 3640237 w 4793467"/>
              <a:gd name="connsiteY178" fmla="*/ 124074 h 154118"/>
              <a:gd name="connsiteX179" fmla="*/ 3640237 w 4793467"/>
              <a:gd name="connsiteY179" fmla="*/ 72472 h 154118"/>
              <a:gd name="connsiteX180" fmla="*/ 3608984 w 4793467"/>
              <a:gd name="connsiteY180" fmla="*/ 38988 h 154118"/>
              <a:gd name="connsiteX181" fmla="*/ 3577972 w 4793467"/>
              <a:gd name="connsiteY181" fmla="*/ 56648 h 154118"/>
              <a:gd name="connsiteX182" fmla="*/ 3577972 w 4793467"/>
              <a:gd name="connsiteY182" fmla="*/ 459 h 154118"/>
              <a:gd name="connsiteX183" fmla="*/ 3569077 w 4793467"/>
              <a:gd name="connsiteY183" fmla="*/ 459 h 154118"/>
              <a:gd name="connsiteX184" fmla="*/ 3569077 w 4793467"/>
              <a:gd name="connsiteY184" fmla="*/ 124533 h 154118"/>
              <a:gd name="connsiteX185" fmla="*/ 3512341 w 4793467"/>
              <a:gd name="connsiteY185" fmla="*/ 125451 h 154118"/>
              <a:gd name="connsiteX186" fmla="*/ 3549845 w 4793467"/>
              <a:gd name="connsiteY186" fmla="*/ 95177 h 154118"/>
              <a:gd name="connsiteX187" fmla="*/ 3541671 w 4793467"/>
              <a:gd name="connsiteY187" fmla="*/ 95177 h 154118"/>
              <a:gd name="connsiteX188" fmla="*/ 3512341 w 4793467"/>
              <a:gd name="connsiteY188" fmla="*/ 118341 h 154118"/>
              <a:gd name="connsiteX189" fmla="*/ 3479646 w 4793467"/>
              <a:gd name="connsiteY189" fmla="*/ 83251 h 154118"/>
              <a:gd name="connsiteX190" fmla="*/ 3479646 w 4793467"/>
              <a:gd name="connsiteY190" fmla="*/ 81875 h 154118"/>
              <a:gd name="connsiteX191" fmla="*/ 3512341 w 4793467"/>
              <a:gd name="connsiteY191" fmla="*/ 46327 h 154118"/>
              <a:gd name="connsiteX192" fmla="*/ 3540228 w 4793467"/>
              <a:gd name="connsiteY192" fmla="*/ 66968 h 154118"/>
              <a:gd name="connsiteX193" fmla="*/ 3548883 w 4793467"/>
              <a:gd name="connsiteY193" fmla="*/ 66968 h 154118"/>
              <a:gd name="connsiteX194" fmla="*/ 3512101 w 4793467"/>
              <a:gd name="connsiteY194" fmla="*/ 38988 h 154118"/>
              <a:gd name="connsiteX195" fmla="*/ 3470029 w 4793467"/>
              <a:gd name="connsiteY195" fmla="*/ 81875 h 154118"/>
              <a:gd name="connsiteX196" fmla="*/ 3470029 w 4793467"/>
              <a:gd name="connsiteY196" fmla="*/ 83251 h 154118"/>
              <a:gd name="connsiteX197" fmla="*/ 3512101 w 4793467"/>
              <a:gd name="connsiteY197" fmla="*/ 125680 h 154118"/>
              <a:gd name="connsiteX198" fmla="*/ 3414976 w 4793467"/>
              <a:gd name="connsiteY198" fmla="*/ 125680 h 154118"/>
              <a:gd name="connsiteX199" fmla="*/ 3455124 w 4793467"/>
              <a:gd name="connsiteY199" fmla="*/ 93113 h 154118"/>
              <a:gd name="connsiteX200" fmla="*/ 3415217 w 4793467"/>
              <a:gd name="connsiteY200" fmla="*/ 60547 h 154118"/>
              <a:gd name="connsiteX201" fmla="*/ 3383483 w 4793467"/>
              <a:gd name="connsiteY201" fmla="*/ 37842 h 154118"/>
              <a:gd name="connsiteX202" fmla="*/ 3412572 w 4793467"/>
              <a:gd name="connsiteY202" fmla="*/ 15825 h 154118"/>
              <a:gd name="connsiteX203" fmla="*/ 3442623 w 4793467"/>
              <a:gd name="connsiteY203" fmla="*/ 37383 h 154118"/>
              <a:gd name="connsiteX204" fmla="*/ 3451278 w 4793467"/>
              <a:gd name="connsiteY204" fmla="*/ 37383 h 154118"/>
              <a:gd name="connsiteX205" fmla="*/ 3412572 w 4793467"/>
              <a:gd name="connsiteY205" fmla="*/ 8486 h 154118"/>
              <a:gd name="connsiteX206" fmla="*/ 3374829 w 4793467"/>
              <a:gd name="connsiteY206" fmla="*/ 38530 h 154118"/>
              <a:gd name="connsiteX207" fmla="*/ 3413774 w 4793467"/>
              <a:gd name="connsiteY207" fmla="*/ 68803 h 154118"/>
              <a:gd name="connsiteX208" fmla="*/ 3446229 w 4793467"/>
              <a:gd name="connsiteY208" fmla="*/ 94031 h 154118"/>
              <a:gd name="connsiteX209" fmla="*/ 3414976 w 4793467"/>
              <a:gd name="connsiteY209" fmla="*/ 118570 h 154118"/>
              <a:gd name="connsiteX210" fmla="*/ 3379396 w 4793467"/>
              <a:gd name="connsiteY210" fmla="*/ 91737 h 154118"/>
              <a:gd name="connsiteX211" fmla="*/ 3370261 w 4793467"/>
              <a:gd name="connsiteY211" fmla="*/ 91737 h 154118"/>
              <a:gd name="connsiteX212" fmla="*/ 3414976 w 4793467"/>
              <a:gd name="connsiteY212" fmla="*/ 125909 h 154118"/>
              <a:gd name="connsiteX213" fmla="*/ 3262559 w 4793467"/>
              <a:gd name="connsiteY213" fmla="*/ 153889 h 154118"/>
              <a:gd name="connsiteX214" fmla="*/ 3271694 w 4793467"/>
              <a:gd name="connsiteY214" fmla="*/ 153889 h 154118"/>
              <a:gd name="connsiteX215" fmla="*/ 3320496 w 4793467"/>
              <a:gd name="connsiteY215" fmla="*/ 40823 h 154118"/>
              <a:gd name="connsiteX216" fmla="*/ 3311361 w 4793467"/>
              <a:gd name="connsiteY216" fmla="*/ 40823 h 154118"/>
              <a:gd name="connsiteX217" fmla="*/ 3283234 w 4793467"/>
              <a:gd name="connsiteY217" fmla="*/ 107791 h 154118"/>
              <a:gd name="connsiteX218" fmla="*/ 3253183 w 4793467"/>
              <a:gd name="connsiteY218" fmla="*/ 40823 h 154118"/>
              <a:gd name="connsiteX219" fmla="*/ 3243566 w 4793467"/>
              <a:gd name="connsiteY219" fmla="*/ 40823 h 154118"/>
              <a:gd name="connsiteX220" fmla="*/ 3278425 w 4793467"/>
              <a:gd name="connsiteY220" fmla="*/ 117653 h 154118"/>
              <a:gd name="connsiteX221" fmla="*/ 3262559 w 4793467"/>
              <a:gd name="connsiteY221" fmla="*/ 154118 h 154118"/>
              <a:gd name="connsiteX222" fmla="*/ 3222891 w 4793467"/>
              <a:gd name="connsiteY222" fmla="*/ 125680 h 154118"/>
              <a:gd name="connsiteX223" fmla="*/ 3234431 w 4793467"/>
              <a:gd name="connsiteY223" fmla="*/ 123845 h 154118"/>
              <a:gd name="connsiteX224" fmla="*/ 3234431 w 4793467"/>
              <a:gd name="connsiteY224" fmla="*/ 116736 h 154118"/>
              <a:gd name="connsiteX225" fmla="*/ 3223372 w 4793467"/>
              <a:gd name="connsiteY225" fmla="*/ 118570 h 154118"/>
              <a:gd name="connsiteX226" fmla="*/ 3210150 w 4793467"/>
              <a:gd name="connsiteY226" fmla="*/ 103892 h 154118"/>
              <a:gd name="connsiteX227" fmla="*/ 3210150 w 4793467"/>
              <a:gd name="connsiteY227" fmla="*/ 47933 h 154118"/>
              <a:gd name="connsiteX228" fmla="*/ 3233229 w 4793467"/>
              <a:gd name="connsiteY228" fmla="*/ 47933 h 154118"/>
              <a:gd name="connsiteX229" fmla="*/ 3233229 w 4793467"/>
              <a:gd name="connsiteY229" fmla="*/ 40823 h 154118"/>
              <a:gd name="connsiteX230" fmla="*/ 3210150 w 4793467"/>
              <a:gd name="connsiteY230" fmla="*/ 40823 h 154118"/>
              <a:gd name="connsiteX231" fmla="*/ 3210150 w 4793467"/>
              <a:gd name="connsiteY231" fmla="*/ 21788 h 154118"/>
              <a:gd name="connsiteX232" fmla="*/ 3201255 w 4793467"/>
              <a:gd name="connsiteY232" fmla="*/ 21788 h 154118"/>
              <a:gd name="connsiteX233" fmla="*/ 3201255 w 4793467"/>
              <a:gd name="connsiteY233" fmla="*/ 40823 h 154118"/>
              <a:gd name="connsiteX234" fmla="*/ 3188273 w 4793467"/>
              <a:gd name="connsiteY234" fmla="*/ 40823 h 154118"/>
              <a:gd name="connsiteX235" fmla="*/ 3188273 w 4793467"/>
              <a:gd name="connsiteY235" fmla="*/ 47933 h 154118"/>
              <a:gd name="connsiteX236" fmla="*/ 3201255 w 4793467"/>
              <a:gd name="connsiteY236" fmla="*/ 47933 h 154118"/>
              <a:gd name="connsiteX237" fmla="*/ 3201255 w 4793467"/>
              <a:gd name="connsiteY237" fmla="*/ 104351 h 154118"/>
              <a:gd name="connsiteX238" fmla="*/ 3222651 w 4793467"/>
              <a:gd name="connsiteY238" fmla="*/ 125680 h 154118"/>
              <a:gd name="connsiteX239" fmla="*/ 3162549 w 4793467"/>
              <a:gd name="connsiteY239" fmla="*/ 124533 h 154118"/>
              <a:gd name="connsiteX240" fmla="*/ 3171444 w 4793467"/>
              <a:gd name="connsiteY240" fmla="*/ 124533 h 154118"/>
              <a:gd name="connsiteX241" fmla="*/ 3171444 w 4793467"/>
              <a:gd name="connsiteY241" fmla="*/ 40594 h 154118"/>
              <a:gd name="connsiteX242" fmla="*/ 3162549 w 4793467"/>
              <a:gd name="connsiteY242" fmla="*/ 40594 h 154118"/>
              <a:gd name="connsiteX243" fmla="*/ 3162549 w 4793467"/>
              <a:gd name="connsiteY243" fmla="*/ 124533 h 154118"/>
              <a:gd name="connsiteX244" fmla="*/ 3166877 w 4793467"/>
              <a:gd name="connsiteY244" fmla="*/ 22476 h 154118"/>
              <a:gd name="connsiteX245" fmla="*/ 3173127 w 4793467"/>
              <a:gd name="connsiteY245" fmla="*/ 16283 h 154118"/>
              <a:gd name="connsiteX246" fmla="*/ 3166877 w 4793467"/>
              <a:gd name="connsiteY246" fmla="*/ 10320 h 154118"/>
              <a:gd name="connsiteX247" fmla="*/ 3160626 w 4793467"/>
              <a:gd name="connsiteY247" fmla="*/ 16283 h 154118"/>
              <a:gd name="connsiteX248" fmla="*/ 3166877 w 4793467"/>
              <a:gd name="connsiteY248" fmla="*/ 22476 h 154118"/>
              <a:gd name="connsiteX249" fmla="*/ 3112064 w 4793467"/>
              <a:gd name="connsiteY249" fmla="*/ 125909 h 154118"/>
              <a:gd name="connsiteX250" fmla="*/ 3143077 w 4793467"/>
              <a:gd name="connsiteY250" fmla="*/ 101599 h 154118"/>
              <a:gd name="connsiteX251" fmla="*/ 3113506 w 4793467"/>
              <a:gd name="connsiteY251" fmla="*/ 77747 h 154118"/>
              <a:gd name="connsiteX252" fmla="*/ 3089466 w 4793467"/>
              <a:gd name="connsiteY252" fmla="*/ 61464 h 154118"/>
              <a:gd name="connsiteX253" fmla="*/ 3110141 w 4793467"/>
              <a:gd name="connsiteY253" fmla="*/ 46557 h 154118"/>
              <a:gd name="connsiteX254" fmla="*/ 3132258 w 4793467"/>
              <a:gd name="connsiteY254" fmla="*/ 62152 h 154118"/>
              <a:gd name="connsiteX255" fmla="*/ 3140913 w 4793467"/>
              <a:gd name="connsiteY255" fmla="*/ 62152 h 154118"/>
              <a:gd name="connsiteX256" fmla="*/ 3110381 w 4793467"/>
              <a:gd name="connsiteY256" fmla="*/ 39447 h 154118"/>
              <a:gd name="connsiteX257" fmla="*/ 3081532 w 4793467"/>
              <a:gd name="connsiteY257" fmla="*/ 61923 h 154118"/>
              <a:gd name="connsiteX258" fmla="*/ 3111824 w 4793467"/>
              <a:gd name="connsiteY258" fmla="*/ 85316 h 154118"/>
              <a:gd name="connsiteX259" fmla="*/ 3134902 w 4793467"/>
              <a:gd name="connsiteY259" fmla="*/ 102287 h 154118"/>
              <a:gd name="connsiteX260" fmla="*/ 3112545 w 4793467"/>
              <a:gd name="connsiteY260" fmla="*/ 118800 h 154118"/>
              <a:gd name="connsiteX261" fmla="*/ 3087302 w 4793467"/>
              <a:gd name="connsiteY261" fmla="*/ 99535 h 154118"/>
              <a:gd name="connsiteX262" fmla="*/ 3078647 w 4793467"/>
              <a:gd name="connsiteY262" fmla="*/ 99535 h 154118"/>
              <a:gd name="connsiteX263" fmla="*/ 3112545 w 4793467"/>
              <a:gd name="connsiteY263" fmla="*/ 125909 h 154118"/>
              <a:gd name="connsiteX264" fmla="*/ 3030326 w 4793467"/>
              <a:gd name="connsiteY264" fmla="*/ 124533 h 154118"/>
              <a:gd name="connsiteX265" fmla="*/ 3039221 w 4793467"/>
              <a:gd name="connsiteY265" fmla="*/ 124533 h 154118"/>
              <a:gd name="connsiteX266" fmla="*/ 3039221 w 4793467"/>
              <a:gd name="connsiteY266" fmla="*/ 77977 h 154118"/>
              <a:gd name="connsiteX267" fmla="*/ 3069031 w 4793467"/>
              <a:gd name="connsiteY267" fmla="*/ 47474 h 154118"/>
              <a:gd name="connsiteX268" fmla="*/ 3069031 w 4793467"/>
              <a:gd name="connsiteY268" fmla="*/ 39447 h 154118"/>
              <a:gd name="connsiteX269" fmla="*/ 3039221 w 4793467"/>
              <a:gd name="connsiteY269" fmla="*/ 58253 h 154118"/>
              <a:gd name="connsiteX270" fmla="*/ 3039221 w 4793467"/>
              <a:gd name="connsiteY270" fmla="*/ 40594 h 154118"/>
              <a:gd name="connsiteX271" fmla="*/ 3030326 w 4793467"/>
              <a:gd name="connsiteY271" fmla="*/ 40594 h 154118"/>
              <a:gd name="connsiteX272" fmla="*/ 3030326 w 4793467"/>
              <a:gd name="connsiteY272" fmla="*/ 124533 h 154118"/>
              <a:gd name="connsiteX273" fmla="*/ 2941856 w 4793467"/>
              <a:gd name="connsiteY273" fmla="*/ 76371 h 154118"/>
              <a:gd name="connsiteX274" fmla="*/ 2972628 w 4793467"/>
              <a:gd name="connsiteY274" fmla="*/ 46557 h 154118"/>
              <a:gd name="connsiteX275" fmla="*/ 3001958 w 4793467"/>
              <a:gd name="connsiteY275" fmla="*/ 76371 h 154118"/>
              <a:gd name="connsiteX276" fmla="*/ 2941856 w 4793467"/>
              <a:gd name="connsiteY276" fmla="*/ 76371 h 154118"/>
              <a:gd name="connsiteX277" fmla="*/ 2974071 w 4793467"/>
              <a:gd name="connsiteY277" fmla="*/ 125909 h 154118"/>
              <a:gd name="connsiteX278" fmla="*/ 3010612 w 4793467"/>
              <a:gd name="connsiteY278" fmla="*/ 101140 h 154118"/>
              <a:gd name="connsiteX279" fmla="*/ 3001717 w 4793467"/>
              <a:gd name="connsiteY279" fmla="*/ 101140 h 154118"/>
              <a:gd name="connsiteX280" fmla="*/ 2974071 w 4793467"/>
              <a:gd name="connsiteY280" fmla="*/ 118570 h 154118"/>
              <a:gd name="connsiteX281" fmla="*/ 2941616 w 4793467"/>
              <a:gd name="connsiteY281" fmla="*/ 83251 h 154118"/>
              <a:gd name="connsiteX282" fmla="*/ 3011334 w 4793467"/>
              <a:gd name="connsiteY282" fmla="*/ 83251 h 154118"/>
              <a:gd name="connsiteX283" fmla="*/ 3011334 w 4793467"/>
              <a:gd name="connsiteY283" fmla="*/ 80270 h 154118"/>
              <a:gd name="connsiteX284" fmla="*/ 2972869 w 4793467"/>
              <a:gd name="connsiteY284" fmla="*/ 39447 h 154118"/>
              <a:gd name="connsiteX285" fmla="*/ 2932480 w 4793467"/>
              <a:gd name="connsiteY285" fmla="*/ 82334 h 154118"/>
              <a:gd name="connsiteX286" fmla="*/ 2932480 w 4793467"/>
              <a:gd name="connsiteY286" fmla="*/ 83710 h 154118"/>
              <a:gd name="connsiteX287" fmla="*/ 2974311 w 4793467"/>
              <a:gd name="connsiteY287" fmla="*/ 126139 h 154118"/>
              <a:gd name="connsiteX288" fmla="*/ 2880312 w 4793467"/>
              <a:gd name="connsiteY288" fmla="*/ 124763 h 154118"/>
              <a:gd name="connsiteX289" fmla="*/ 2891852 w 4793467"/>
              <a:gd name="connsiteY289" fmla="*/ 124763 h 154118"/>
              <a:gd name="connsiteX290" fmla="*/ 2925028 w 4793467"/>
              <a:gd name="connsiteY290" fmla="*/ 40823 h 154118"/>
              <a:gd name="connsiteX291" fmla="*/ 2915892 w 4793467"/>
              <a:gd name="connsiteY291" fmla="*/ 40823 h 154118"/>
              <a:gd name="connsiteX292" fmla="*/ 2886082 w 4793467"/>
              <a:gd name="connsiteY292" fmla="*/ 116277 h 154118"/>
              <a:gd name="connsiteX293" fmla="*/ 2856031 w 4793467"/>
              <a:gd name="connsiteY293" fmla="*/ 40823 h 154118"/>
              <a:gd name="connsiteX294" fmla="*/ 2846174 w 4793467"/>
              <a:gd name="connsiteY294" fmla="*/ 40823 h 154118"/>
              <a:gd name="connsiteX295" fmla="*/ 2880072 w 4793467"/>
              <a:gd name="connsiteY295" fmla="*/ 124763 h 154118"/>
              <a:gd name="connsiteX296" fmla="*/ 2820931 w 4793467"/>
              <a:gd name="connsiteY296" fmla="*/ 124763 h 154118"/>
              <a:gd name="connsiteX297" fmla="*/ 2829827 w 4793467"/>
              <a:gd name="connsiteY297" fmla="*/ 124763 h 154118"/>
              <a:gd name="connsiteX298" fmla="*/ 2829827 w 4793467"/>
              <a:gd name="connsiteY298" fmla="*/ 40594 h 154118"/>
              <a:gd name="connsiteX299" fmla="*/ 2820931 w 4793467"/>
              <a:gd name="connsiteY299" fmla="*/ 40594 h 154118"/>
              <a:gd name="connsiteX300" fmla="*/ 2820931 w 4793467"/>
              <a:gd name="connsiteY300" fmla="*/ 124533 h 154118"/>
              <a:gd name="connsiteX301" fmla="*/ 2825259 w 4793467"/>
              <a:gd name="connsiteY301" fmla="*/ 22705 h 154118"/>
              <a:gd name="connsiteX302" fmla="*/ 2831509 w 4793467"/>
              <a:gd name="connsiteY302" fmla="*/ 16513 h 154118"/>
              <a:gd name="connsiteX303" fmla="*/ 2825259 w 4793467"/>
              <a:gd name="connsiteY303" fmla="*/ 10550 h 154118"/>
              <a:gd name="connsiteX304" fmla="*/ 2818768 w 4793467"/>
              <a:gd name="connsiteY304" fmla="*/ 16513 h 154118"/>
              <a:gd name="connsiteX305" fmla="*/ 2825259 w 4793467"/>
              <a:gd name="connsiteY305" fmla="*/ 22705 h 154118"/>
              <a:gd name="connsiteX306" fmla="*/ 2724048 w 4793467"/>
              <a:gd name="connsiteY306" fmla="*/ 124763 h 154118"/>
              <a:gd name="connsiteX307" fmla="*/ 2732943 w 4793467"/>
              <a:gd name="connsiteY307" fmla="*/ 124763 h 154118"/>
              <a:gd name="connsiteX308" fmla="*/ 2732943 w 4793467"/>
              <a:gd name="connsiteY308" fmla="*/ 73848 h 154118"/>
              <a:gd name="connsiteX309" fmla="*/ 2762032 w 4793467"/>
              <a:gd name="connsiteY309" fmla="*/ 46786 h 154118"/>
              <a:gd name="connsiteX310" fmla="*/ 2786313 w 4793467"/>
              <a:gd name="connsiteY310" fmla="*/ 72472 h 154118"/>
              <a:gd name="connsiteX311" fmla="*/ 2786313 w 4793467"/>
              <a:gd name="connsiteY311" fmla="*/ 124763 h 154118"/>
              <a:gd name="connsiteX312" fmla="*/ 2795208 w 4793467"/>
              <a:gd name="connsiteY312" fmla="*/ 124763 h 154118"/>
              <a:gd name="connsiteX313" fmla="*/ 2795208 w 4793467"/>
              <a:gd name="connsiteY313" fmla="*/ 73160 h 154118"/>
              <a:gd name="connsiteX314" fmla="*/ 2763955 w 4793467"/>
              <a:gd name="connsiteY314" fmla="*/ 39676 h 154118"/>
              <a:gd name="connsiteX315" fmla="*/ 2732702 w 4793467"/>
              <a:gd name="connsiteY315" fmla="*/ 57336 h 154118"/>
              <a:gd name="connsiteX316" fmla="*/ 2732702 w 4793467"/>
              <a:gd name="connsiteY316" fmla="*/ 41052 h 154118"/>
              <a:gd name="connsiteX317" fmla="*/ 2723807 w 4793467"/>
              <a:gd name="connsiteY317" fmla="*/ 41052 h 154118"/>
              <a:gd name="connsiteX318" fmla="*/ 2723807 w 4793467"/>
              <a:gd name="connsiteY318" fmla="*/ 124992 h 154118"/>
              <a:gd name="connsiteX319" fmla="*/ 2654811 w 4793467"/>
              <a:gd name="connsiteY319" fmla="*/ 125909 h 154118"/>
              <a:gd name="connsiteX320" fmla="*/ 2699045 w 4793467"/>
              <a:gd name="connsiteY320" fmla="*/ 81875 h 154118"/>
              <a:gd name="connsiteX321" fmla="*/ 2699045 w 4793467"/>
              <a:gd name="connsiteY321" fmla="*/ 9862 h 154118"/>
              <a:gd name="connsiteX322" fmla="*/ 2689669 w 4793467"/>
              <a:gd name="connsiteY322" fmla="*/ 9862 h 154118"/>
              <a:gd name="connsiteX323" fmla="*/ 2689669 w 4793467"/>
              <a:gd name="connsiteY323" fmla="*/ 80499 h 154118"/>
              <a:gd name="connsiteX324" fmla="*/ 2655051 w 4793467"/>
              <a:gd name="connsiteY324" fmla="*/ 118112 h 154118"/>
              <a:gd name="connsiteX325" fmla="*/ 2620913 w 4793467"/>
              <a:gd name="connsiteY325" fmla="*/ 82563 h 154118"/>
              <a:gd name="connsiteX326" fmla="*/ 2620913 w 4793467"/>
              <a:gd name="connsiteY326" fmla="*/ 9862 h 154118"/>
              <a:gd name="connsiteX327" fmla="*/ 2611778 w 4793467"/>
              <a:gd name="connsiteY327" fmla="*/ 9862 h 154118"/>
              <a:gd name="connsiteX328" fmla="*/ 2611778 w 4793467"/>
              <a:gd name="connsiteY328" fmla="*/ 83481 h 154118"/>
              <a:gd name="connsiteX329" fmla="*/ 2654811 w 4793467"/>
              <a:gd name="connsiteY329" fmla="*/ 125680 h 154118"/>
              <a:gd name="connsiteX330" fmla="*/ 2521625 w 4793467"/>
              <a:gd name="connsiteY330" fmla="*/ 125909 h 154118"/>
              <a:gd name="connsiteX331" fmla="*/ 2552638 w 4793467"/>
              <a:gd name="connsiteY331" fmla="*/ 101599 h 154118"/>
              <a:gd name="connsiteX332" fmla="*/ 2523068 w 4793467"/>
              <a:gd name="connsiteY332" fmla="*/ 77747 h 154118"/>
              <a:gd name="connsiteX333" fmla="*/ 2499027 w 4793467"/>
              <a:gd name="connsiteY333" fmla="*/ 61464 h 154118"/>
              <a:gd name="connsiteX334" fmla="*/ 2519462 w 4793467"/>
              <a:gd name="connsiteY334" fmla="*/ 46557 h 154118"/>
              <a:gd name="connsiteX335" fmla="*/ 2541579 w 4793467"/>
              <a:gd name="connsiteY335" fmla="*/ 62152 h 154118"/>
              <a:gd name="connsiteX336" fmla="*/ 2550234 w 4793467"/>
              <a:gd name="connsiteY336" fmla="*/ 62152 h 154118"/>
              <a:gd name="connsiteX337" fmla="*/ 2519702 w 4793467"/>
              <a:gd name="connsiteY337" fmla="*/ 39447 h 154118"/>
              <a:gd name="connsiteX338" fmla="*/ 2490853 w 4793467"/>
              <a:gd name="connsiteY338" fmla="*/ 61923 h 154118"/>
              <a:gd name="connsiteX339" fmla="*/ 2521145 w 4793467"/>
              <a:gd name="connsiteY339" fmla="*/ 85316 h 154118"/>
              <a:gd name="connsiteX340" fmla="*/ 2544224 w 4793467"/>
              <a:gd name="connsiteY340" fmla="*/ 102287 h 154118"/>
              <a:gd name="connsiteX341" fmla="*/ 2521866 w 4793467"/>
              <a:gd name="connsiteY341" fmla="*/ 118800 h 154118"/>
              <a:gd name="connsiteX342" fmla="*/ 2496623 w 4793467"/>
              <a:gd name="connsiteY342" fmla="*/ 99535 h 154118"/>
              <a:gd name="connsiteX343" fmla="*/ 2487968 w 4793467"/>
              <a:gd name="connsiteY343" fmla="*/ 99535 h 154118"/>
              <a:gd name="connsiteX344" fmla="*/ 2521866 w 4793467"/>
              <a:gd name="connsiteY344" fmla="*/ 125909 h 154118"/>
              <a:gd name="connsiteX345" fmla="*/ 2465370 w 4793467"/>
              <a:gd name="connsiteY345" fmla="*/ 125680 h 154118"/>
              <a:gd name="connsiteX346" fmla="*/ 2476910 w 4793467"/>
              <a:gd name="connsiteY346" fmla="*/ 123845 h 154118"/>
              <a:gd name="connsiteX347" fmla="*/ 2476910 w 4793467"/>
              <a:gd name="connsiteY347" fmla="*/ 116736 h 154118"/>
              <a:gd name="connsiteX348" fmla="*/ 2465851 w 4793467"/>
              <a:gd name="connsiteY348" fmla="*/ 118570 h 154118"/>
              <a:gd name="connsiteX349" fmla="*/ 2452629 w 4793467"/>
              <a:gd name="connsiteY349" fmla="*/ 103892 h 154118"/>
              <a:gd name="connsiteX350" fmla="*/ 2452629 w 4793467"/>
              <a:gd name="connsiteY350" fmla="*/ 47933 h 154118"/>
              <a:gd name="connsiteX351" fmla="*/ 2475708 w 4793467"/>
              <a:gd name="connsiteY351" fmla="*/ 47933 h 154118"/>
              <a:gd name="connsiteX352" fmla="*/ 2475708 w 4793467"/>
              <a:gd name="connsiteY352" fmla="*/ 40823 h 154118"/>
              <a:gd name="connsiteX353" fmla="*/ 2452629 w 4793467"/>
              <a:gd name="connsiteY353" fmla="*/ 40823 h 154118"/>
              <a:gd name="connsiteX354" fmla="*/ 2452629 w 4793467"/>
              <a:gd name="connsiteY354" fmla="*/ 21788 h 154118"/>
              <a:gd name="connsiteX355" fmla="*/ 2443734 w 4793467"/>
              <a:gd name="connsiteY355" fmla="*/ 21788 h 154118"/>
              <a:gd name="connsiteX356" fmla="*/ 2443734 w 4793467"/>
              <a:gd name="connsiteY356" fmla="*/ 40823 h 154118"/>
              <a:gd name="connsiteX357" fmla="*/ 2430752 w 4793467"/>
              <a:gd name="connsiteY357" fmla="*/ 40823 h 154118"/>
              <a:gd name="connsiteX358" fmla="*/ 2430752 w 4793467"/>
              <a:gd name="connsiteY358" fmla="*/ 47933 h 154118"/>
              <a:gd name="connsiteX359" fmla="*/ 2443734 w 4793467"/>
              <a:gd name="connsiteY359" fmla="*/ 47933 h 154118"/>
              <a:gd name="connsiteX360" fmla="*/ 2443734 w 4793467"/>
              <a:gd name="connsiteY360" fmla="*/ 104351 h 154118"/>
              <a:gd name="connsiteX361" fmla="*/ 2465130 w 4793467"/>
              <a:gd name="connsiteY361" fmla="*/ 125680 h 154118"/>
              <a:gd name="connsiteX362" fmla="*/ 2388680 w 4793467"/>
              <a:gd name="connsiteY362" fmla="*/ 124533 h 154118"/>
              <a:gd name="connsiteX363" fmla="*/ 2397576 w 4793467"/>
              <a:gd name="connsiteY363" fmla="*/ 124533 h 154118"/>
              <a:gd name="connsiteX364" fmla="*/ 2397576 w 4793467"/>
              <a:gd name="connsiteY364" fmla="*/ 47703 h 154118"/>
              <a:gd name="connsiteX365" fmla="*/ 2422097 w 4793467"/>
              <a:gd name="connsiteY365" fmla="*/ 47703 h 154118"/>
              <a:gd name="connsiteX366" fmla="*/ 2422097 w 4793467"/>
              <a:gd name="connsiteY366" fmla="*/ 40594 h 154118"/>
              <a:gd name="connsiteX367" fmla="*/ 2397576 w 4793467"/>
              <a:gd name="connsiteY367" fmla="*/ 40594 h 154118"/>
              <a:gd name="connsiteX368" fmla="*/ 2397576 w 4793467"/>
              <a:gd name="connsiteY368" fmla="*/ 24769 h 154118"/>
              <a:gd name="connsiteX369" fmla="*/ 2413923 w 4793467"/>
              <a:gd name="connsiteY369" fmla="*/ 7339 h 154118"/>
              <a:gd name="connsiteX370" fmla="*/ 2423299 w 4793467"/>
              <a:gd name="connsiteY370" fmla="*/ 8715 h 154118"/>
              <a:gd name="connsiteX371" fmla="*/ 2423299 w 4793467"/>
              <a:gd name="connsiteY371" fmla="*/ 1376 h 154118"/>
              <a:gd name="connsiteX372" fmla="*/ 2413202 w 4793467"/>
              <a:gd name="connsiteY372" fmla="*/ 0 h 154118"/>
              <a:gd name="connsiteX373" fmla="*/ 2388200 w 4793467"/>
              <a:gd name="connsiteY373" fmla="*/ 25457 h 154118"/>
              <a:gd name="connsiteX374" fmla="*/ 2388200 w 4793467"/>
              <a:gd name="connsiteY374" fmla="*/ 40594 h 154118"/>
              <a:gd name="connsiteX375" fmla="*/ 2374977 w 4793467"/>
              <a:gd name="connsiteY375" fmla="*/ 40594 h 154118"/>
              <a:gd name="connsiteX376" fmla="*/ 2374977 w 4793467"/>
              <a:gd name="connsiteY376" fmla="*/ 47703 h 154118"/>
              <a:gd name="connsiteX377" fmla="*/ 2388200 w 4793467"/>
              <a:gd name="connsiteY377" fmla="*/ 47703 h 154118"/>
              <a:gd name="connsiteX378" fmla="*/ 2388200 w 4793467"/>
              <a:gd name="connsiteY378" fmla="*/ 124533 h 154118"/>
              <a:gd name="connsiteX379" fmla="*/ 2319203 w 4793467"/>
              <a:gd name="connsiteY379" fmla="*/ 125909 h 154118"/>
              <a:gd name="connsiteX380" fmla="*/ 2349975 w 4793467"/>
              <a:gd name="connsiteY380" fmla="*/ 108709 h 154118"/>
              <a:gd name="connsiteX381" fmla="*/ 2349975 w 4793467"/>
              <a:gd name="connsiteY381" fmla="*/ 124763 h 154118"/>
              <a:gd name="connsiteX382" fmla="*/ 2358870 w 4793467"/>
              <a:gd name="connsiteY382" fmla="*/ 124763 h 154118"/>
              <a:gd name="connsiteX383" fmla="*/ 2358870 w 4793467"/>
              <a:gd name="connsiteY383" fmla="*/ 40594 h 154118"/>
              <a:gd name="connsiteX384" fmla="*/ 2349975 w 4793467"/>
              <a:gd name="connsiteY384" fmla="*/ 40594 h 154118"/>
              <a:gd name="connsiteX385" fmla="*/ 2349975 w 4793467"/>
              <a:gd name="connsiteY385" fmla="*/ 91508 h 154118"/>
              <a:gd name="connsiteX386" fmla="*/ 2321126 w 4793467"/>
              <a:gd name="connsiteY386" fmla="*/ 118341 h 154118"/>
              <a:gd name="connsiteX387" fmla="*/ 2297086 w 4793467"/>
              <a:gd name="connsiteY387" fmla="*/ 93113 h 154118"/>
              <a:gd name="connsiteX388" fmla="*/ 2297086 w 4793467"/>
              <a:gd name="connsiteY388" fmla="*/ 40594 h 154118"/>
              <a:gd name="connsiteX389" fmla="*/ 2288190 w 4793467"/>
              <a:gd name="connsiteY389" fmla="*/ 40594 h 154118"/>
              <a:gd name="connsiteX390" fmla="*/ 2288190 w 4793467"/>
              <a:gd name="connsiteY390" fmla="*/ 93801 h 154118"/>
              <a:gd name="connsiteX391" fmla="*/ 2319203 w 4793467"/>
              <a:gd name="connsiteY391" fmla="*/ 125909 h 154118"/>
              <a:gd name="connsiteX392" fmla="*/ 2237465 w 4793467"/>
              <a:gd name="connsiteY392" fmla="*/ 124533 h 154118"/>
              <a:gd name="connsiteX393" fmla="*/ 2246600 w 4793467"/>
              <a:gd name="connsiteY393" fmla="*/ 124533 h 154118"/>
              <a:gd name="connsiteX394" fmla="*/ 2246600 w 4793467"/>
              <a:gd name="connsiteY394" fmla="*/ 17201 h 154118"/>
              <a:gd name="connsiteX395" fmla="*/ 2283863 w 4793467"/>
              <a:gd name="connsiteY395" fmla="*/ 17201 h 154118"/>
              <a:gd name="connsiteX396" fmla="*/ 2283863 w 4793467"/>
              <a:gd name="connsiteY396" fmla="*/ 9862 h 154118"/>
              <a:gd name="connsiteX397" fmla="*/ 2199961 w 4793467"/>
              <a:gd name="connsiteY397" fmla="*/ 9862 h 154118"/>
              <a:gd name="connsiteX398" fmla="*/ 2199961 w 4793467"/>
              <a:gd name="connsiteY398" fmla="*/ 17201 h 154118"/>
              <a:gd name="connsiteX399" fmla="*/ 2237224 w 4793467"/>
              <a:gd name="connsiteY399" fmla="*/ 17201 h 154118"/>
              <a:gd name="connsiteX400" fmla="*/ 2237224 w 4793467"/>
              <a:gd name="connsiteY400" fmla="*/ 124533 h 154118"/>
              <a:gd name="connsiteX401" fmla="*/ 2118463 w 4793467"/>
              <a:gd name="connsiteY401" fmla="*/ 124533 h 154118"/>
              <a:gd name="connsiteX402" fmla="*/ 2127358 w 4793467"/>
              <a:gd name="connsiteY402" fmla="*/ 124533 h 154118"/>
              <a:gd name="connsiteX403" fmla="*/ 2127358 w 4793467"/>
              <a:gd name="connsiteY403" fmla="*/ 47703 h 154118"/>
              <a:gd name="connsiteX404" fmla="*/ 2151880 w 4793467"/>
              <a:gd name="connsiteY404" fmla="*/ 47703 h 154118"/>
              <a:gd name="connsiteX405" fmla="*/ 2151880 w 4793467"/>
              <a:gd name="connsiteY405" fmla="*/ 40594 h 154118"/>
              <a:gd name="connsiteX406" fmla="*/ 2127358 w 4793467"/>
              <a:gd name="connsiteY406" fmla="*/ 40594 h 154118"/>
              <a:gd name="connsiteX407" fmla="*/ 2127358 w 4793467"/>
              <a:gd name="connsiteY407" fmla="*/ 24769 h 154118"/>
              <a:gd name="connsiteX408" fmla="*/ 2143706 w 4793467"/>
              <a:gd name="connsiteY408" fmla="*/ 7339 h 154118"/>
              <a:gd name="connsiteX409" fmla="*/ 2153082 w 4793467"/>
              <a:gd name="connsiteY409" fmla="*/ 8715 h 154118"/>
              <a:gd name="connsiteX410" fmla="*/ 2153082 w 4793467"/>
              <a:gd name="connsiteY410" fmla="*/ 1376 h 154118"/>
              <a:gd name="connsiteX411" fmla="*/ 2142985 w 4793467"/>
              <a:gd name="connsiteY411" fmla="*/ 0 h 154118"/>
              <a:gd name="connsiteX412" fmla="*/ 2117983 w 4793467"/>
              <a:gd name="connsiteY412" fmla="*/ 25457 h 154118"/>
              <a:gd name="connsiteX413" fmla="*/ 2117983 w 4793467"/>
              <a:gd name="connsiteY413" fmla="*/ 40594 h 154118"/>
              <a:gd name="connsiteX414" fmla="*/ 2104760 w 4793467"/>
              <a:gd name="connsiteY414" fmla="*/ 40594 h 154118"/>
              <a:gd name="connsiteX415" fmla="*/ 2104760 w 4793467"/>
              <a:gd name="connsiteY415" fmla="*/ 47703 h 154118"/>
              <a:gd name="connsiteX416" fmla="*/ 2117983 w 4793467"/>
              <a:gd name="connsiteY416" fmla="*/ 47703 h 154118"/>
              <a:gd name="connsiteX417" fmla="*/ 2117983 w 4793467"/>
              <a:gd name="connsiteY417" fmla="*/ 124533 h 154118"/>
              <a:gd name="connsiteX418" fmla="*/ 2053073 w 4793467"/>
              <a:gd name="connsiteY418" fmla="*/ 118570 h 154118"/>
              <a:gd name="connsiteX419" fmla="*/ 2019656 w 4793467"/>
              <a:gd name="connsiteY419" fmla="*/ 83251 h 154118"/>
              <a:gd name="connsiteX420" fmla="*/ 2019656 w 4793467"/>
              <a:gd name="connsiteY420" fmla="*/ 81875 h 154118"/>
              <a:gd name="connsiteX421" fmla="*/ 2053073 w 4793467"/>
              <a:gd name="connsiteY421" fmla="*/ 46327 h 154118"/>
              <a:gd name="connsiteX422" fmla="*/ 2086249 w 4793467"/>
              <a:gd name="connsiteY422" fmla="*/ 81875 h 154118"/>
              <a:gd name="connsiteX423" fmla="*/ 2086249 w 4793467"/>
              <a:gd name="connsiteY423" fmla="*/ 83251 h 154118"/>
              <a:gd name="connsiteX424" fmla="*/ 2053073 w 4793467"/>
              <a:gd name="connsiteY424" fmla="*/ 118570 h 154118"/>
              <a:gd name="connsiteX425" fmla="*/ 2053073 w 4793467"/>
              <a:gd name="connsiteY425" fmla="*/ 125680 h 154118"/>
              <a:gd name="connsiteX426" fmla="*/ 2095625 w 4793467"/>
              <a:gd name="connsiteY426" fmla="*/ 83022 h 154118"/>
              <a:gd name="connsiteX427" fmla="*/ 2095625 w 4793467"/>
              <a:gd name="connsiteY427" fmla="*/ 81646 h 154118"/>
              <a:gd name="connsiteX428" fmla="*/ 2053313 w 4793467"/>
              <a:gd name="connsiteY428" fmla="*/ 39218 h 154118"/>
              <a:gd name="connsiteX429" fmla="*/ 2010761 w 4793467"/>
              <a:gd name="connsiteY429" fmla="*/ 81875 h 154118"/>
              <a:gd name="connsiteX430" fmla="*/ 2010761 w 4793467"/>
              <a:gd name="connsiteY430" fmla="*/ 83251 h 154118"/>
              <a:gd name="connsiteX431" fmla="*/ 2053073 w 4793467"/>
              <a:gd name="connsiteY431" fmla="*/ 125680 h 154118"/>
              <a:gd name="connsiteX432" fmla="*/ 1826850 w 4793467"/>
              <a:gd name="connsiteY432" fmla="*/ 124304 h 154118"/>
              <a:gd name="connsiteX433" fmla="*/ 1835745 w 4793467"/>
              <a:gd name="connsiteY433" fmla="*/ 124304 h 154118"/>
              <a:gd name="connsiteX434" fmla="*/ 1835745 w 4793467"/>
              <a:gd name="connsiteY434" fmla="*/ 73160 h 154118"/>
              <a:gd name="connsiteX435" fmla="*/ 1862911 w 4793467"/>
              <a:gd name="connsiteY435" fmla="*/ 46557 h 154118"/>
              <a:gd name="connsiteX436" fmla="*/ 1885029 w 4793467"/>
              <a:gd name="connsiteY436" fmla="*/ 71555 h 154118"/>
              <a:gd name="connsiteX437" fmla="*/ 1885029 w 4793467"/>
              <a:gd name="connsiteY437" fmla="*/ 124533 h 154118"/>
              <a:gd name="connsiteX438" fmla="*/ 1893923 w 4793467"/>
              <a:gd name="connsiteY438" fmla="*/ 124533 h 154118"/>
              <a:gd name="connsiteX439" fmla="*/ 1893923 w 4793467"/>
              <a:gd name="connsiteY439" fmla="*/ 73390 h 154118"/>
              <a:gd name="connsiteX440" fmla="*/ 1921090 w 4793467"/>
              <a:gd name="connsiteY440" fmla="*/ 46786 h 154118"/>
              <a:gd name="connsiteX441" fmla="*/ 1943207 w 4793467"/>
              <a:gd name="connsiteY441" fmla="*/ 71784 h 154118"/>
              <a:gd name="connsiteX442" fmla="*/ 1943207 w 4793467"/>
              <a:gd name="connsiteY442" fmla="*/ 124763 h 154118"/>
              <a:gd name="connsiteX443" fmla="*/ 1952102 w 4793467"/>
              <a:gd name="connsiteY443" fmla="*/ 124763 h 154118"/>
              <a:gd name="connsiteX444" fmla="*/ 1952102 w 4793467"/>
              <a:gd name="connsiteY444" fmla="*/ 72243 h 154118"/>
              <a:gd name="connsiteX445" fmla="*/ 1922772 w 4793467"/>
              <a:gd name="connsiteY445" fmla="*/ 39447 h 154118"/>
              <a:gd name="connsiteX446" fmla="*/ 1891519 w 4793467"/>
              <a:gd name="connsiteY446" fmla="*/ 58253 h 154118"/>
              <a:gd name="connsiteX447" fmla="*/ 1864594 w 4793467"/>
              <a:gd name="connsiteY447" fmla="*/ 39447 h 154118"/>
              <a:gd name="connsiteX448" fmla="*/ 1835745 w 4793467"/>
              <a:gd name="connsiteY448" fmla="*/ 56648 h 154118"/>
              <a:gd name="connsiteX449" fmla="*/ 1835745 w 4793467"/>
              <a:gd name="connsiteY449" fmla="*/ 40823 h 154118"/>
              <a:gd name="connsiteX450" fmla="*/ 1826850 w 4793467"/>
              <a:gd name="connsiteY450" fmla="*/ 40823 h 154118"/>
              <a:gd name="connsiteX451" fmla="*/ 1826850 w 4793467"/>
              <a:gd name="connsiteY451" fmla="*/ 124763 h 154118"/>
              <a:gd name="connsiteX452" fmla="*/ 1738380 w 4793467"/>
              <a:gd name="connsiteY452" fmla="*/ 76142 h 154118"/>
              <a:gd name="connsiteX453" fmla="*/ 1769152 w 4793467"/>
              <a:gd name="connsiteY453" fmla="*/ 46327 h 154118"/>
              <a:gd name="connsiteX454" fmla="*/ 1798482 w 4793467"/>
              <a:gd name="connsiteY454" fmla="*/ 76142 h 154118"/>
              <a:gd name="connsiteX455" fmla="*/ 1738380 w 4793467"/>
              <a:gd name="connsiteY455" fmla="*/ 76142 h 154118"/>
              <a:gd name="connsiteX456" fmla="*/ 1770595 w 4793467"/>
              <a:gd name="connsiteY456" fmla="*/ 125680 h 154118"/>
              <a:gd name="connsiteX457" fmla="*/ 1807137 w 4793467"/>
              <a:gd name="connsiteY457" fmla="*/ 100911 h 154118"/>
              <a:gd name="connsiteX458" fmla="*/ 1798242 w 4793467"/>
              <a:gd name="connsiteY458" fmla="*/ 100911 h 154118"/>
              <a:gd name="connsiteX459" fmla="*/ 1770595 w 4793467"/>
              <a:gd name="connsiteY459" fmla="*/ 118341 h 154118"/>
              <a:gd name="connsiteX460" fmla="*/ 1738140 w 4793467"/>
              <a:gd name="connsiteY460" fmla="*/ 83022 h 154118"/>
              <a:gd name="connsiteX461" fmla="*/ 1807858 w 4793467"/>
              <a:gd name="connsiteY461" fmla="*/ 83022 h 154118"/>
              <a:gd name="connsiteX462" fmla="*/ 1807858 w 4793467"/>
              <a:gd name="connsiteY462" fmla="*/ 80041 h 154118"/>
              <a:gd name="connsiteX463" fmla="*/ 1769393 w 4793467"/>
              <a:gd name="connsiteY463" fmla="*/ 39218 h 154118"/>
              <a:gd name="connsiteX464" fmla="*/ 1729005 w 4793467"/>
              <a:gd name="connsiteY464" fmla="*/ 82105 h 154118"/>
              <a:gd name="connsiteX465" fmla="*/ 1729005 w 4793467"/>
              <a:gd name="connsiteY465" fmla="*/ 83481 h 154118"/>
              <a:gd name="connsiteX466" fmla="*/ 1770835 w 4793467"/>
              <a:gd name="connsiteY466" fmla="*/ 125909 h 154118"/>
              <a:gd name="connsiteX467" fmla="*/ 1706166 w 4793467"/>
              <a:gd name="connsiteY467" fmla="*/ 125909 h 154118"/>
              <a:gd name="connsiteX468" fmla="*/ 1717705 w 4793467"/>
              <a:gd name="connsiteY468" fmla="*/ 124074 h 154118"/>
              <a:gd name="connsiteX469" fmla="*/ 1717705 w 4793467"/>
              <a:gd name="connsiteY469" fmla="*/ 116965 h 154118"/>
              <a:gd name="connsiteX470" fmla="*/ 1706647 w 4793467"/>
              <a:gd name="connsiteY470" fmla="*/ 118800 h 154118"/>
              <a:gd name="connsiteX471" fmla="*/ 1693424 w 4793467"/>
              <a:gd name="connsiteY471" fmla="*/ 104122 h 154118"/>
              <a:gd name="connsiteX472" fmla="*/ 1693424 w 4793467"/>
              <a:gd name="connsiteY472" fmla="*/ 48162 h 154118"/>
              <a:gd name="connsiteX473" fmla="*/ 1716503 w 4793467"/>
              <a:gd name="connsiteY473" fmla="*/ 48162 h 154118"/>
              <a:gd name="connsiteX474" fmla="*/ 1716503 w 4793467"/>
              <a:gd name="connsiteY474" fmla="*/ 41052 h 154118"/>
              <a:gd name="connsiteX475" fmla="*/ 1693424 w 4793467"/>
              <a:gd name="connsiteY475" fmla="*/ 41052 h 154118"/>
              <a:gd name="connsiteX476" fmla="*/ 1693424 w 4793467"/>
              <a:gd name="connsiteY476" fmla="*/ 22017 h 154118"/>
              <a:gd name="connsiteX477" fmla="*/ 1684529 w 4793467"/>
              <a:gd name="connsiteY477" fmla="*/ 22017 h 154118"/>
              <a:gd name="connsiteX478" fmla="*/ 1684529 w 4793467"/>
              <a:gd name="connsiteY478" fmla="*/ 41052 h 154118"/>
              <a:gd name="connsiteX479" fmla="*/ 1671547 w 4793467"/>
              <a:gd name="connsiteY479" fmla="*/ 41052 h 154118"/>
              <a:gd name="connsiteX480" fmla="*/ 1671547 w 4793467"/>
              <a:gd name="connsiteY480" fmla="*/ 48162 h 154118"/>
              <a:gd name="connsiteX481" fmla="*/ 1684529 w 4793467"/>
              <a:gd name="connsiteY481" fmla="*/ 48162 h 154118"/>
              <a:gd name="connsiteX482" fmla="*/ 1684529 w 4793467"/>
              <a:gd name="connsiteY482" fmla="*/ 104580 h 154118"/>
              <a:gd name="connsiteX483" fmla="*/ 1706166 w 4793467"/>
              <a:gd name="connsiteY483" fmla="*/ 125909 h 154118"/>
              <a:gd name="connsiteX484" fmla="*/ 1631159 w 4793467"/>
              <a:gd name="connsiteY484" fmla="*/ 126139 h 154118"/>
              <a:gd name="connsiteX485" fmla="*/ 1662172 w 4793467"/>
              <a:gd name="connsiteY485" fmla="*/ 101828 h 154118"/>
              <a:gd name="connsiteX486" fmla="*/ 1632602 w 4793467"/>
              <a:gd name="connsiteY486" fmla="*/ 77977 h 154118"/>
              <a:gd name="connsiteX487" fmla="*/ 1608561 w 4793467"/>
              <a:gd name="connsiteY487" fmla="*/ 61693 h 154118"/>
              <a:gd name="connsiteX488" fmla="*/ 1628995 w 4793467"/>
              <a:gd name="connsiteY488" fmla="*/ 46786 h 154118"/>
              <a:gd name="connsiteX489" fmla="*/ 1651353 w 4793467"/>
              <a:gd name="connsiteY489" fmla="*/ 62381 h 154118"/>
              <a:gd name="connsiteX490" fmla="*/ 1660008 w 4793467"/>
              <a:gd name="connsiteY490" fmla="*/ 62381 h 154118"/>
              <a:gd name="connsiteX491" fmla="*/ 1629476 w 4793467"/>
              <a:gd name="connsiteY491" fmla="*/ 39676 h 154118"/>
              <a:gd name="connsiteX492" fmla="*/ 1600627 w 4793467"/>
              <a:gd name="connsiteY492" fmla="*/ 62152 h 154118"/>
              <a:gd name="connsiteX493" fmla="*/ 1630919 w 4793467"/>
              <a:gd name="connsiteY493" fmla="*/ 85545 h 154118"/>
              <a:gd name="connsiteX494" fmla="*/ 1653998 w 4793467"/>
              <a:gd name="connsiteY494" fmla="*/ 102516 h 154118"/>
              <a:gd name="connsiteX495" fmla="*/ 1631640 w 4793467"/>
              <a:gd name="connsiteY495" fmla="*/ 119029 h 154118"/>
              <a:gd name="connsiteX496" fmla="*/ 1606397 w 4793467"/>
              <a:gd name="connsiteY496" fmla="*/ 99764 h 154118"/>
              <a:gd name="connsiteX497" fmla="*/ 1597743 w 4793467"/>
              <a:gd name="connsiteY497" fmla="*/ 99764 h 154118"/>
              <a:gd name="connsiteX498" fmla="*/ 1631640 w 4793467"/>
              <a:gd name="connsiteY498" fmla="*/ 126139 h 154118"/>
              <a:gd name="connsiteX499" fmla="*/ 1530910 w 4793467"/>
              <a:gd name="connsiteY499" fmla="*/ 153889 h 154118"/>
              <a:gd name="connsiteX500" fmla="*/ 1540045 w 4793467"/>
              <a:gd name="connsiteY500" fmla="*/ 153889 h 154118"/>
              <a:gd name="connsiteX501" fmla="*/ 1588847 w 4793467"/>
              <a:gd name="connsiteY501" fmla="*/ 40823 h 154118"/>
              <a:gd name="connsiteX502" fmla="*/ 1579712 w 4793467"/>
              <a:gd name="connsiteY502" fmla="*/ 40823 h 154118"/>
              <a:gd name="connsiteX503" fmla="*/ 1551584 w 4793467"/>
              <a:gd name="connsiteY503" fmla="*/ 107791 h 154118"/>
              <a:gd name="connsiteX504" fmla="*/ 1521534 w 4793467"/>
              <a:gd name="connsiteY504" fmla="*/ 40823 h 154118"/>
              <a:gd name="connsiteX505" fmla="*/ 1511917 w 4793467"/>
              <a:gd name="connsiteY505" fmla="*/ 40823 h 154118"/>
              <a:gd name="connsiteX506" fmla="*/ 1546776 w 4793467"/>
              <a:gd name="connsiteY506" fmla="*/ 117653 h 154118"/>
              <a:gd name="connsiteX507" fmla="*/ 1530910 w 4793467"/>
              <a:gd name="connsiteY507" fmla="*/ 154118 h 154118"/>
              <a:gd name="connsiteX508" fmla="*/ 1472731 w 4793467"/>
              <a:gd name="connsiteY508" fmla="*/ 126139 h 154118"/>
              <a:gd name="connsiteX509" fmla="*/ 1503744 w 4793467"/>
              <a:gd name="connsiteY509" fmla="*/ 101828 h 154118"/>
              <a:gd name="connsiteX510" fmla="*/ 1474174 w 4793467"/>
              <a:gd name="connsiteY510" fmla="*/ 77977 h 154118"/>
              <a:gd name="connsiteX511" fmla="*/ 1450133 w 4793467"/>
              <a:gd name="connsiteY511" fmla="*/ 61693 h 154118"/>
              <a:gd name="connsiteX512" fmla="*/ 1470567 w 4793467"/>
              <a:gd name="connsiteY512" fmla="*/ 46786 h 154118"/>
              <a:gd name="connsiteX513" fmla="*/ 1492685 w 4793467"/>
              <a:gd name="connsiteY513" fmla="*/ 62381 h 154118"/>
              <a:gd name="connsiteX514" fmla="*/ 1501340 w 4793467"/>
              <a:gd name="connsiteY514" fmla="*/ 62381 h 154118"/>
              <a:gd name="connsiteX515" fmla="*/ 1470808 w 4793467"/>
              <a:gd name="connsiteY515" fmla="*/ 39676 h 154118"/>
              <a:gd name="connsiteX516" fmla="*/ 1441959 w 4793467"/>
              <a:gd name="connsiteY516" fmla="*/ 62152 h 154118"/>
              <a:gd name="connsiteX517" fmla="*/ 1472250 w 4793467"/>
              <a:gd name="connsiteY517" fmla="*/ 85545 h 154118"/>
              <a:gd name="connsiteX518" fmla="*/ 1495329 w 4793467"/>
              <a:gd name="connsiteY518" fmla="*/ 102516 h 154118"/>
              <a:gd name="connsiteX519" fmla="*/ 1472972 w 4793467"/>
              <a:gd name="connsiteY519" fmla="*/ 119029 h 154118"/>
              <a:gd name="connsiteX520" fmla="*/ 1447729 w 4793467"/>
              <a:gd name="connsiteY520" fmla="*/ 99764 h 154118"/>
              <a:gd name="connsiteX521" fmla="*/ 1439074 w 4793467"/>
              <a:gd name="connsiteY521" fmla="*/ 99764 h 154118"/>
              <a:gd name="connsiteX522" fmla="*/ 1472972 w 4793467"/>
              <a:gd name="connsiteY522" fmla="*/ 126139 h 154118"/>
              <a:gd name="connsiteX523" fmla="*/ 1310216 w 4793467"/>
              <a:gd name="connsiteY523" fmla="*/ 124763 h 154118"/>
              <a:gd name="connsiteX524" fmla="*/ 1319111 w 4793467"/>
              <a:gd name="connsiteY524" fmla="*/ 124763 h 154118"/>
              <a:gd name="connsiteX525" fmla="*/ 1319111 w 4793467"/>
              <a:gd name="connsiteY525" fmla="*/ 73848 h 154118"/>
              <a:gd name="connsiteX526" fmla="*/ 1348201 w 4793467"/>
              <a:gd name="connsiteY526" fmla="*/ 46786 h 154118"/>
              <a:gd name="connsiteX527" fmla="*/ 1372482 w 4793467"/>
              <a:gd name="connsiteY527" fmla="*/ 72472 h 154118"/>
              <a:gd name="connsiteX528" fmla="*/ 1372482 w 4793467"/>
              <a:gd name="connsiteY528" fmla="*/ 124763 h 154118"/>
              <a:gd name="connsiteX529" fmla="*/ 1381377 w 4793467"/>
              <a:gd name="connsiteY529" fmla="*/ 124763 h 154118"/>
              <a:gd name="connsiteX530" fmla="*/ 1381377 w 4793467"/>
              <a:gd name="connsiteY530" fmla="*/ 73160 h 154118"/>
              <a:gd name="connsiteX531" fmla="*/ 1350124 w 4793467"/>
              <a:gd name="connsiteY531" fmla="*/ 39676 h 154118"/>
              <a:gd name="connsiteX532" fmla="*/ 1318871 w 4793467"/>
              <a:gd name="connsiteY532" fmla="*/ 57336 h 154118"/>
              <a:gd name="connsiteX533" fmla="*/ 1318871 w 4793467"/>
              <a:gd name="connsiteY533" fmla="*/ 459 h 154118"/>
              <a:gd name="connsiteX534" fmla="*/ 1309976 w 4793467"/>
              <a:gd name="connsiteY534" fmla="*/ 459 h 154118"/>
              <a:gd name="connsiteX535" fmla="*/ 1309976 w 4793467"/>
              <a:gd name="connsiteY535" fmla="*/ 124533 h 154118"/>
              <a:gd name="connsiteX536" fmla="*/ 1279925 w 4793467"/>
              <a:gd name="connsiteY536" fmla="*/ 125909 h 154118"/>
              <a:gd name="connsiteX537" fmla="*/ 1291465 w 4793467"/>
              <a:gd name="connsiteY537" fmla="*/ 124074 h 154118"/>
              <a:gd name="connsiteX538" fmla="*/ 1291465 w 4793467"/>
              <a:gd name="connsiteY538" fmla="*/ 116965 h 154118"/>
              <a:gd name="connsiteX539" fmla="*/ 1280406 w 4793467"/>
              <a:gd name="connsiteY539" fmla="*/ 118800 h 154118"/>
              <a:gd name="connsiteX540" fmla="*/ 1267183 w 4793467"/>
              <a:gd name="connsiteY540" fmla="*/ 104122 h 154118"/>
              <a:gd name="connsiteX541" fmla="*/ 1267183 w 4793467"/>
              <a:gd name="connsiteY541" fmla="*/ 48162 h 154118"/>
              <a:gd name="connsiteX542" fmla="*/ 1290262 w 4793467"/>
              <a:gd name="connsiteY542" fmla="*/ 48162 h 154118"/>
              <a:gd name="connsiteX543" fmla="*/ 1290262 w 4793467"/>
              <a:gd name="connsiteY543" fmla="*/ 41052 h 154118"/>
              <a:gd name="connsiteX544" fmla="*/ 1267183 w 4793467"/>
              <a:gd name="connsiteY544" fmla="*/ 41052 h 154118"/>
              <a:gd name="connsiteX545" fmla="*/ 1267183 w 4793467"/>
              <a:gd name="connsiteY545" fmla="*/ 22017 h 154118"/>
              <a:gd name="connsiteX546" fmla="*/ 1258288 w 4793467"/>
              <a:gd name="connsiteY546" fmla="*/ 22017 h 154118"/>
              <a:gd name="connsiteX547" fmla="*/ 1258288 w 4793467"/>
              <a:gd name="connsiteY547" fmla="*/ 41052 h 154118"/>
              <a:gd name="connsiteX548" fmla="*/ 1245306 w 4793467"/>
              <a:gd name="connsiteY548" fmla="*/ 41052 h 154118"/>
              <a:gd name="connsiteX549" fmla="*/ 1245306 w 4793467"/>
              <a:gd name="connsiteY549" fmla="*/ 48162 h 154118"/>
              <a:gd name="connsiteX550" fmla="*/ 1258288 w 4793467"/>
              <a:gd name="connsiteY550" fmla="*/ 48162 h 154118"/>
              <a:gd name="connsiteX551" fmla="*/ 1258288 w 4793467"/>
              <a:gd name="connsiteY551" fmla="*/ 104580 h 154118"/>
              <a:gd name="connsiteX552" fmla="*/ 1279925 w 4793467"/>
              <a:gd name="connsiteY552" fmla="*/ 125909 h 154118"/>
              <a:gd name="connsiteX553" fmla="*/ 1219583 w 4793467"/>
              <a:gd name="connsiteY553" fmla="*/ 124763 h 154118"/>
              <a:gd name="connsiteX554" fmla="*/ 1228718 w 4793467"/>
              <a:gd name="connsiteY554" fmla="*/ 124763 h 154118"/>
              <a:gd name="connsiteX555" fmla="*/ 1228718 w 4793467"/>
              <a:gd name="connsiteY555" fmla="*/ 459 h 154118"/>
              <a:gd name="connsiteX556" fmla="*/ 1219583 w 4793467"/>
              <a:gd name="connsiteY556" fmla="*/ 459 h 154118"/>
              <a:gd name="connsiteX557" fmla="*/ 1219583 w 4793467"/>
              <a:gd name="connsiteY557" fmla="*/ 124533 h 154118"/>
              <a:gd name="connsiteX558" fmla="*/ 1155875 w 4793467"/>
              <a:gd name="connsiteY558" fmla="*/ 119258 h 154118"/>
              <a:gd name="connsiteX559" fmla="*/ 1134239 w 4793467"/>
              <a:gd name="connsiteY559" fmla="*/ 102287 h 154118"/>
              <a:gd name="connsiteX560" fmla="*/ 1166934 w 4793467"/>
              <a:gd name="connsiteY560" fmla="*/ 83481 h 154118"/>
              <a:gd name="connsiteX561" fmla="*/ 1184964 w 4793467"/>
              <a:gd name="connsiteY561" fmla="*/ 83481 h 154118"/>
              <a:gd name="connsiteX562" fmla="*/ 1184964 w 4793467"/>
              <a:gd name="connsiteY562" fmla="*/ 97700 h 154118"/>
              <a:gd name="connsiteX563" fmla="*/ 1155875 w 4793467"/>
              <a:gd name="connsiteY563" fmla="*/ 119258 h 154118"/>
              <a:gd name="connsiteX564" fmla="*/ 1155154 w 4793467"/>
              <a:gd name="connsiteY564" fmla="*/ 126139 h 154118"/>
              <a:gd name="connsiteX565" fmla="*/ 1184964 w 4793467"/>
              <a:gd name="connsiteY565" fmla="*/ 111919 h 154118"/>
              <a:gd name="connsiteX566" fmla="*/ 1184964 w 4793467"/>
              <a:gd name="connsiteY566" fmla="*/ 124763 h 154118"/>
              <a:gd name="connsiteX567" fmla="*/ 1193859 w 4793467"/>
              <a:gd name="connsiteY567" fmla="*/ 124763 h 154118"/>
              <a:gd name="connsiteX568" fmla="*/ 1193859 w 4793467"/>
              <a:gd name="connsiteY568" fmla="*/ 69262 h 154118"/>
              <a:gd name="connsiteX569" fmla="*/ 1163087 w 4793467"/>
              <a:gd name="connsiteY569" fmla="*/ 39447 h 154118"/>
              <a:gd name="connsiteX570" fmla="*/ 1129190 w 4793467"/>
              <a:gd name="connsiteY570" fmla="*/ 64445 h 154118"/>
              <a:gd name="connsiteX571" fmla="*/ 1137845 w 4793467"/>
              <a:gd name="connsiteY571" fmla="*/ 64445 h 154118"/>
              <a:gd name="connsiteX572" fmla="*/ 1162607 w 4793467"/>
              <a:gd name="connsiteY572" fmla="*/ 46557 h 154118"/>
              <a:gd name="connsiteX573" fmla="*/ 1184724 w 4793467"/>
              <a:gd name="connsiteY573" fmla="*/ 69032 h 154118"/>
              <a:gd name="connsiteX574" fmla="*/ 1184724 w 4793467"/>
              <a:gd name="connsiteY574" fmla="*/ 76601 h 154118"/>
              <a:gd name="connsiteX575" fmla="*/ 1166453 w 4793467"/>
              <a:gd name="connsiteY575" fmla="*/ 76601 h 154118"/>
              <a:gd name="connsiteX576" fmla="*/ 1125344 w 4793467"/>
              <a:gd name="connsiteY576" fmla="*/ 102058 h 154118"/>
              <a:gd name="connsiteX577" fmla="*/ 1155154 w 4793467"/>
              <a:gd name="connsiteY577" fmla="*/ 125909 h 154118"/>
              <a:gd name="connsiteX578" fmla="*/ 1042403 w 4793467"/>
              <a:gd name="connsiteY578" fmla="*/ 76371 h 154118"/>
              <a:gd name="connsiteX579" fmla="*/ 1073175 w 4793467"/>
              <a:gd name="connsiteY579" fmla="*/ 46557 h 154118"/>
              <a:gd name="connsiteX580" fmla="*/ 1102505 w 4793467"/>
              <a:gd name="connsiteY580" fmla="*/ 76371 h 154118"/>
              <a:gd name="connsiteX581" fmla="*/ 1042403 w 4793467"/>
              <a:gd name="connsiteY581" fmla="*/ 76371 h 154118"/>
              <a:gd name="connsiteX582" fmla="*/ 1074618 w 4793467"/>
              <a:gd name="connsiteY582" fmla="*/ 125909 h 154118"/>
              <a:gd name="connsiteX583" fmla="*/ 1111160 w 4793467"/>
              <a:gd name="connsiteY583" fmla="*/ 101140 h 154118"/>
              <a:gd name="connsiteX584" fmla="*/ 1102264 w 4793467"/>
              <a:gd name="connsiteY584" fmla="*/ 101140 h 154118"/>
              <a:gd name="connsiteX585" fmla="*/ 1074618 w 4793467"/>
              <a:gd name="connsiteY585" fmla="*/ 118570 h 154118"/>
              <a:gd name="connsiteX586" fmla="*/ 1042163 w 4793467"/>
              <a:gd name="connsiteY586" fmla="*/ 83251 h 154118"/>
              <a:gd name="connsiteX587" fmla="*/ 1111881 w 4793467"/>
              <a:gd name="connsiteY587" fmla="*/ 83251 h 154118"/>
              <a:gd name="connsiteX588" fmla="*/ 1111881 w 4793467"/>
              <a:gd name="connsiteY588" fmla="*/ 80270 h 154118"/>
              <a:gd name="connsiteX589" fmla="*/ 1073416 w 4793467"/>
              <a:gd name="connsiteY589" fmla="*/ 39447 h 154118"/>
              <a:gd name="connsiteX590" fmla="*/ 1033027 w 4793467"/>
              <a:gd name="connsiteY590" fmla="*/ 82334 h 154118"/>
              <a:gd name="connsiteX591" fmla="*/ 1033027 w 4793467"/>
              <a:gd name="connsiteY591" fmla="*/ 83710 h 154118"/>
              <a:gd name="connsiteX592" fmla="*/ 1074858 w 4793467"/>
              <a:gd name="connsiteY592" fmla="*/ 126139 h 154118"/>
              <a:gd name="connsiteX593" fmla="*/ 943356 w 4793467"/>
              <a:gd name="connsiteY593" fmla="*/ 124763 h 154118"/>
              <a:gd name="connsiteX594" fmla="*/ 952251 w 4793467"/>
              <a:gd name="connsiteY594" fmla="*/ 124763 h 154118"/>
              <a:gd name="connsiteX595" fmla="*/ 952251 w 4793467"/>
              <a:gd name="connsiteY595" fmla="*/ 73848 h 154118"/>
              <a:gd name="connsiteX596" fmla="*/ 981340 w 4793467"/>
              <a:gd name="connsiteY596" fmla="*/ 46786 h 154118"/>
              <a:gd name="connsiteX597" fmla="*/ 1005621 w 4793467"/>
              <a:gd name="connsiteY597" fmla="*/ 72472 h 154118"/>
              <a:gd name="connsiteX598" fmla="*/ 1005621 w 4793467"/>
              <a:gd name="connsiteY598" fmla="*/ 124763 h 154118"/>
              <a:gd name="connsiteX599" fmla="*/ 1014516 w 4793467"/>
              <a:gd name="connsiteY599" fmla="*/ 124763 h 154118"/>
              <a:gd name="connsiteX600" fmla="*/ 1014516 w 4793467"/>
              <a:gd name="connsiteY600" fmla="*/ 73160 h 154118"/>
              <a:gd name="connsiteX601" fmla="*/ 983263 w 4793467"/>
              <a:gd name="connsiteY601" fmla="*/ 39676 h 154118"/>
              <a:gd name="connsiteX602" fmla="*/ 952010 w 4793467"/>
              <a:gd name="connsiteY602" fmla="*/ 57336 h 154118"/>
              <a:gd name="connsiteX603" fmla="*/ 952010 w 4793467"/>
              <a:gd name="connsiteY603" fmla="*/ 459 h 154118"/>
              <a:gd name="connsiteX604" fmla="*/ 943115 w 4793467"/>
              <a:gd name="connsiteY604" fmla="*/ 459 h 154118"/>
              <a:gd name="connsiteX605" fmla="*/ 943115 w 4793467"/>
              <a:gd name="connsiteY605" fmla="*/ 124533 h 154118"/>
              <a:gd name="connsiteX606" fmla="*/ 828922 w 4793467"/>
              <a:gd name="connsiteY606" fmla="*/ 153889 h 154118"/>
              <a:gd name="connsiteX607" fmla="*/ 838298 w 4793467"/>
              <a:gd name="connsiteY607" fmla="*/ 153889 h 154118"/>
              <a:gd name="connsiteX608" fmla="*/ 887101 w 4793467"/>
              <a:gd name="connsiteY608" fmla="*/ 40823 h 154118"/>
              <a:gd name="connsiteX609" fmla="*/ 877965 w 4793467"/>
              <a:gd name="connsiteY609" fmla="*/ 40823 h 154118"/>
              <a:gd name="connsiteX610" fmla="*/ 849837 w 4793467"/>
              <a:gd name="connsiteY610" fmla="*/ 107791 h 154118"/>
              <a:gd name="connsiteX611" fmla="*/ 819787 w 4793467"/>
              <a:gd name="connsiteY611" fmla="*/ 40823 h 154118"/>
              <a:gd name="connsiteX612" fmla="*/ 810170 w 4793467"/>
              <a:gd name="connsiteY612" fmla="*/ 40823 h 154118"/>
              <a:gd name="connsiteX613" fmla="*/ 845029 w 4793467"/>
              <a:gd name="connsiteY613" fmla="*/ 117653 h 154118"/>
              <a:gd name="connsiteX614" fmla="*/ 828922 w 4793467"/>
              <a:gd name="connsiteY614" fmla="*/ 154118 h 154118"/>
              <a:gd name="connsiteX615" fmla="*/ 762089 w 4793467"/>
              <a:gd name="connsiteY615" fmla="*/ 124763 h 154118"/>
              <a:gd name="connsiteX616" fmla="*/ 770984 w 4793467"/>
              <a:gd name="connsiteY616" fmla="*/ 124763 h 154118"/>
              <a:gd name="connsiteX617" fmla="*/ 770984 w 4793467"/>
              <a:gd name="connsiteY617" fmla="*/ 78206 h 154118"/>
              <a:gd name="connsiteX618" fmla="*/ 800795 w 4793467"/>
              <a:gd name="connsiteY618" fmla="*/ 47703 h 154118"/>
              <a:gd name="connsiteX619" fmla="*/ 800795 w 4793467"/>
              <a:gd name="connsiteY619" fmla="*/ 39676 h 154118"/>
              <a:gd name="connsiteX620" fmla="*/ 770984 w 4793467"/>
              <a:gd name="connsiteY620" fmla="*/ 58482 h 154118"/>
              <a:gd name="connsiteX621" fmla="*/ 770984 w 4793467"/>
              <a:gd name="connsiteY621" fmla="*/ 40823 h 154118"/>
              <a:gd name="connsiteX622" fmla="*/ 762089 w 4793467"/>
              <a:gd name="connsiteY622" fmla="*/ 40823 h 154118"/>
              <a:gd name="connsiteX623" fmla="*/ 762089 w 4793467"/>
              <a:gd name="connsiteY623" fmla="*/ 124763 h 154118"/>
              <a:gd name="connsiteX624" fmla="*/ 698862 w 4793467"/>
              <a:gd name="connsiteY624" fmla="*/ 119258 h 154118"/>
              <a:gd name="connsiteX625" fmla="*/ 677226 w 4793467"/>
              <a:gd name="connsiteY625" fmla="*/ 102287 h 154118"/>
              <a:gd name="connsiteX626" fmla="*/ 709921 w 4793467"/>
              <a:gd name="connsiteY626" fmla="*/ 83481 h 154118"/>
              <a:gd name="connsiteX627" fmla="*/ 727951 w 4793467"/>
              <a:gd name="connsiteY627" fmla="*/ 83481 h 154118"/>
              <a:gd name="connsiteX628" fmla="*/ 727951 w 4793467"/>
              <a:gd name="connsiteY628" fmla="*/ 97700 h 154118"/>
              <a:gd name="connsiteX629" fmla="*/ 698862 w 4793467"/>
              <a:gd name="connsiteY629" fmla="*/ 119258 h 154118"/>
              <a:gd name="connsiteX630" fmla="*/ 698141 w 4793467"/>
              <a:gd name="connsiteY630" fmla="*/ 126139 h 154118"/>
              <a:gd name="connsiteX631" fmla="*/ 727951 w 4793467"/>
              <a:gd name="connsiteY631" fmla="*/ 111919 h 154118"/>
              <a:gd name="connsiteX632" fmla="*/ 727951 w 4793467"/>
              <a:gd name="connsiteY632" fmla="*/ 124763 h 154118"/>
              <a:gd name="connsiteX633" fmla="*/ 736846 w 4793467"/>
              <a:gd name="connsiteY633" fmla="*/ 124763 h 154118"/>
              <a:gd name="connsiteX634" fmla="*/ 736846 w 4793467"/>
              <a:gd name="connsiteY634" fmla="*/ 69262 h 154118"/>
              <a:gd name="connsiteX635" fmla="*/ 706074 w 4793467"/>
              <a:gd name="connsiteY635" fmla="*/ 39447 h 154118"/>
              <a:gd name="connsiteX636" fmla="*/ 672177 w 4793467"/>
              <a:gd name="connsiteY636" fmla="*/ 64445 h 154118"/>
              <a:gd name="connsiteX637" fmla="*/ 680832 w 4793467"/>
              <a:gd name="connsiteY637" fmla="*/ 64445 h 154118"/>
              <a:gd name="connsiteX638" fmla="*/ 705594 w 4793467"/>
              <a:gd name="connsiteY638" fmla="*/ 46557 h 154118"/>
              <a:gd name="connsiteX639" fmla="*/ 727951 w 4793467"/>
              <a:gd name="connsiteY639" fmla="*/ 69032 h 154118"/>
              <a:gd name="connsiteX640" fmla="*/ 727951 w 4793467"/>
              <a:gd name="connsiteY640" fmla="*/ 76601 h 154118"/>
              <a:gd name="connsiteX641" fmla="*/ 709680 w 4793467"/>
              <a:gd name="connsiteY641" fmla="*/ 76601 h 154118"/>
              <a:gd name="connsiteX642" fmla="*/ 668571 w 4793467"/>
              <a:gd name="connsiteY642" fmla="*/ 102058 h 154118"/>
              <a:gd name="connsiteX643" fmla="*/ 698381 w 4793467"/>
              <a:gd name="connsiteY643" fmla="*/ 125909 h 154118"/>
              <a:gd name="connsiteX644" fmla="*/ 524567 w 4793467"/>
              <a:gd name="connsiteY644" fmla="*/ 124533 h 154118"/>
              <a:gd name="connsiteX645" fmla="*/ 533462 w 4793467"/>
              <a:gd name="connsiteY645" fmla="*/ 124533 h 154118"/>
              <a:gd name="connsiteX646" fmla="*/ 533462 w 4793467"/>
              <a:gd name="connsiteY646" fmla="*/ 73390 h 154118"/>
              <a:gd name="connsiteX647" fmla="*/ 560628 w 4793467"/>
              <a:gd name="connsiteY647" fmla="*/ 46786 h 154118"/>
              <a:gd name="connsiteX648" fmla="*/ 582746 w 4793467"/>
              <a:gd name="connsiteY648" fmla="*/ 71784 h 154118"/>
              <a:gd name="connsiteX649" fmla="*/ 582746 w 4793467"/>
              <a:gd name="connsiteY649" fmla="*/ 124763 h 154118"/>
              <a:gd name="connsiteX650" fmla="*/ 591641 w 4793467"/>
              <a:gd name="connsiteY650" fmla="*/ 124763 h 154118"/>
              <a:gd name="connsiteX651" fmla="*/ 591641 w 4793467"/>
              <a:gd name="connsiteY651" fmla="*/ 73619 h 154118"/>
              <a:gd name="connsiteX652" fmla="*/ 618807 w 4793467"/>
              <a:gd name="connsiteY652" fmla="*/ 47015 h 154118"/>
              <a:gd name="connsiteX653" fmla="*/ 640924 w 4793467"/>
              <a:gd name="connsiteY653" fmla="*/ 72014 h 154118"/>
              <a:gd name="connsiteX654" fmla="*/ 640924 w 4793467"/>
              <a:gd name="connsiteY654" fmla="*/ 124992 h 154118"/>
              <a:gd name="connsiteX655" fmla="*/ 649819 w 4793467"/>
              <a:gd name="connsiteY655" fmla="*/ 124992 h 154118"/>
              <a:gd name="connsiteX656" fmla="*/ 649819 w 4793467"/>
              <a:gd name="connsiteY656" fmla="*/ 72472 h 154118"/>
              <a:gd name="connsiteX657" fmla="*/ 620249 w 4793467"/>
              <a:gd name="connsiteY657" fmla="*/ 39676 h 154118"/>
              <a:gd name="connsiteX658" fmla="*/ 588996 w 4793467"/>
              <a:gd name="connsiteY658" fmla="*/ 58482 h 154118"/>
              <a:gd name="connsiteX659" fmla="*/ 562071 w 4793467"/>
              <a:gd name="connsiteY659" fmla="*/ 39676 h 154118"/>
              <a:gd name="connsiteX660" fmla="*/ 533222 w 4793467"/>
              <a:gd name="connsiteY660" fmla="*/ 56877 h 154118"/>
              <a:gd name="connsiteX661" fmla="*/ 533222 w 4793467"/>
              <a:gd name="connsiteY661" fmla="*/ 41052 h 154118"/>
              <a:gd name="connsiteX662" fmla="*/ 524327 w 4793467"/>
              <a:gd name="connsiteY662" fmla="*/ 41052 h 154118"/>
              <a:gd name="connsiteX663" fmla="*/ 524327 w 4793467"/>
              <a:gd name="connsiteY663" fmla="*/ 124992 h 154118"/>
              <a:gd name="connsiteX664" fmla="*/ 489468 w 4793467"/>
              <a:gd name="connsiteY664" fmla="*/ 124533 h 154118"/>
              <a:gd name="connsiteX665" fmla="*/ 498363 w 4793467"/>
              <a:gd name="connsiteY665" fmla="*/ 124533 h 154118"/>
              <a:gd name="connsiteX666" fmla="*/ 498363 w 4793467"/>
              <a:gd name="connsiteY666" fmla="*/ 40594 h 154118"/>
              <a:gd name="connsiteX667" fmla="*/ 489468 w 4793467"/>
              <a:gd name="connsiteY667" fmla="*/ 40594 h 154118"/>
              <a:gd name="connsiteX668" fmla="*/ 489468 w 4793467"/>
              <a:gd name="connsiteY668" fmla="*/ 124533 h 154118"/>
              <a:gd name="connsiteX669" fmla="*/ 493795 w 4793467"/>
              <a:gd name="connsiteY669" fmla="*/ 22476 h 154118"/>
              <a:gd name="connsiteX670" fmla="*/ 500046 w 4793467"/>
              <a:gd name="connsiteY670" fmla="*/ 16283 h 154118"/>
              <a:gd name="connsiteX671" fmla="*/ 493795 w 4793467"/>
              <a:gd name="connsiteY671" fmla="*/ 10320 h 154118"/>
              <a:gd name="connsiteX672" fmla="*/ 487545 w 4793467"/>
              <a:gd name="connsiteY672" fmla="*/ 16283 h 154118"/>
              <a:gd name="connsiteX673" fmla="*/ 493795 w 4793467"/>
              <a:gd name="connsiteY673" fmla="*/ 22476 h 154118"/>
              <a:gd name="connsiteX674" fmla="*/ 432251 w 4793467"/>
              <a:gd name="connsiteY674" fmla="*/ 124533 h 154118"/>
              <a:gd name="connsiteX675" fmla="*/ 441146 w 4793467"/>
              <a:gd name="connsiteY675" fmla="*/ 124533 h 154118"/>
              <a:gd name="connsiteX676" fmla="*/ 441146 w 4793467"/>
              <a:gd name="connsiteY676" fmla="*/ 77977 h 154118"/>
              <a:gd name="connsiteX677" fmla="*/ 470957 w 4793467"/>
              <a:gd name="connsiteY677" fmla="*/ 47474 h 154118"/>
              <a:gd name="connsiteX678" fmla="*/ 470957 w 4793467"/>
              <a:gd name="connsiteY678" fmla="*/ 39447 h 154118"/>
              <a:gd name="connsiteX679" fmla="*/ 441146 w 4793467"/>
              <a:gd name="connsiteY679" fmla="*/ 58253 h 154118"/>
              <a:gd name="connsiteX680" fmla="*/ 441146 w 4793467"/>
              <a:gd name="connsiteY680" fmla="*/ 40594 h 154118"/>
              <a:gd name="connsiteX681" fmla="*/ 432251 w 4793467"/>
              <a:gd name="connsiteY681" fmla="*/ 40594 h 154118"/>
              <a:gd name="connsiteX682" fmla="*/ 432251 w 4793467"/>
              <a:gd name="connsiteY682" fmla="*/ 124533 h 154118"/>
              <a:gd name="connsiteX683" fmla="*/ 372630 w 4793467"/>
              <a:gd name="connsiteY683" fmla="*/ 118570 h 154118"/>
              <a:gd name="connsiteX684" fmla="*/ 339695 w 4793467"/>
              <a:gd name="connsiteY684" fmla="*/ 83251 h 154118"/>
              <a:gd name="connsiteX685" fmla="*/ 339695 w 4793467"/>
              <a:gd name="connsiteY685" fmla="*/ 81875 h 154118"/>
              <a:gd name="connsiteX686" fmla="*/ 372390 w 4793467"/>
              <a:gd name="connsiteY686" fmla="*/ 46327 h 154118"/>
              <a:gd name="connsiteX687" fmla="*/ 403643 w 4793467"/>
              <a:gd name="connsiteY687" fmla="*/ 81875 h 154118"/>
              <a:gd name="connsiteX688" fmla="*/ 403643 w 4793467"/>
              <a:gd name="connsiteY688" fmla="*/ 83251 h 154118"/>
              <a:gd name="connsiteX689" fmla="*/ 372630 w 4793467"/>
              <a:gd name="connsiteY689" fmla="*/ 118570 h 154118"/>
              <a:gd name="connsiteX690" fmla="*/ 330800 w 4793467"/>
              <a:gd name="connsiteY690" fmla="*/ 153660 h 154118"/>
              <a:gd name="connsiteX691" fmla="*/ 339695 w 4793467"/>
              <a:gd name="connsiteY691" fmla="*/ 153660 h 154118"/>
              <a:gd name="connsiteX692" fmla="*/ 339695 w 4793467"/>
              <a:gd name="connsiteY692" fmla="*/ 105268 h 154118"/>
              <a:gd name="connsiteX693" fmla="*/ 373111 w 4793467"/>
              <a:gd name="connsiteY693" fmla="*/ 125680 h 154118"/>
              <a:gd name="connsiteX694" fmla="*/ 412778 w 4793467"/>
              <a:gd name="connsiteY694" fmla="*/ 82793 h 154118"/>
              <a:gd name="connsiteX695" fmla="*/ 412778 w 4793467"/>
              <a:gd name="connsiteY695" fmla="*/ 81417 h 154118"/>
              <a:gd name="connsiteX696" fmla="*/ 373111 w 4793467"/>
              <a:gd name="connsiteY696" fmla="*/ 38988 h 154118"/>
              <a:gd name="connsiteX697" fmla="*/ 339695 w 4793467"/>
              <a:gd name="connsiteY697" fmla="*/ 59858 h 154118"/>
              <a:gd name="connsiteX698" fmla="*/ 339695 w 4793467"/>
              <a:gd name="connsiteY698" fmla="*/ 40364 h 154118"/>
              <a:gd name="connsiteX699" fmla="*/ 330800 w 4793467"/>
              <a:gd name="connsiteY699" fmla="*/ 40364 h 154118"/>
              <a:gd name="connsiteX700" fmla="*/ 330800 w 4793467"/>
              <a:gd name="connsiteY700" fmla="*/ 153430 h 154118"/>
              <a:gd name="connsiteX701" fmla="*/ 202422 w 4793467"/>
              <a:gd name="connsiteY701" fmla="*/ 76371 h 154118"/>
              <a:gd name="connsiteX702" fmla="*/ 233194 w 4793467"/>
              <a:gd name="connsiteY702" fmla="*/ 46557 h 154118"/>
              <a:gd name="connsiteX703" fmla="*/ 262524 w 4793467"/>
              <a:gd name="connsiteY703" fmla="*/ 76371 h 154118"/>
              <a:gd name="connsiteX704" fmla="*/ 202422 w 4793467"/>
              <a:gd name="connsiteY704" fmla="*/ 76371 h 154118"/>
              <a:gd name="connsiteX705" fmla="*/ 234637 w 4793467"/>
              <a:gd name="connsiteY705" fmla="*/ 125909 h 154118"/>
              <a:gd name="connsiteX706" fmla="*/ 271179 w 4793467"/>
              <a:gd name="connsiteY706" fmla="*/ 101140 h 154118"/>
              <a:gd name="connsiteX707" fmla="*/ 262284 w 4793467"/>
              <a:gd name="connsiteY707" fmla="*/ 101140 h 154118"/>
              <a:gd name="connsiteX708" fmla="*/ 234637 w 4793467"/>
              <a:gd name="connsiteY708" fmla="*/ 118570 h 154118"/>
              <a:gd name="connsiteX709" fmla="*/ 202182 w 4793467"/>
              <a:gd name="connsiteY709" fmla="*/ 83251 h 154118"/>
              <a:gd name="connsiteX710" fmla="*/ 271900 w 4793467"/>
              <a:gd name="connsiteY710" fmla="*/ 83251 h 154118"/>
              <a:gd name="connsiteX711" fmla="*/ 271900 w 4793467"/>
              <a:gd name="connsiteY711" fmla="*/ 80270 h 154118"/>
              <a:gd name="connsiteX712" fmla="*/ 233435 w 4793467"/>
              <a:gd name="connsiteY712" fmla="*/ 39447 h 154118"/>
              <a:gd name="connsiteX713" fmla="*/ 193047 w 4793467"/>
              <a:gd name="connsiteY713" fmla="*/ 82334 h 154118"/>
              <a:gd name="connsiteX714" fmla="*/ 193047 w 4793467"/>
              <a:gd name="connsiteY714" fmla="*/ 83710 h 154118"/>
              <a:gd name="connsiteX715" fmla="*/ 234877 w 4793467"/>
              <a:gd name="connsiteY715" fmla="*/ 126139 h 154118"/>
              <a:gd name="connsiteX716" fmla="*/ 103375 w 4793467"/>
              <a:gd name="connsiteY716" fmla="*/ 124763 h 154118"/>
              <a:gd name="connsiteX717" fmla="*/ 112270 w 4793467"/>
              <a:gd name="connsiteY717" fmla="*/ 124763 h 154118"/>
              <a:gd name="connsiteX718" fmla="*/ 112270 w 4793467"/>
              <a:gd name="connsiteY718" fmla="*/ 73848 h 154118"/>
              <a:gd name="connsiteX719" fmla="*/ 141359 w 4793467"/>
              <a:gd name="connsiteY719" fmla="*/ 46786 h 154118"/>
              <a:gd name="connsiteX720" fmla="*/ 165640 w 4793467"/>
              <a:gd name="connsiteY720" fmla="*/ 72472 h 154118"/>
              <a:gd name="connsiteX721" fmla="*/ 165640 w 4793467"/>
              <a:gd name="connsiteY721" fmla="*/ 124763 h 154118"/>
              <a:gd name="connsiteX722" fmla="*/ 174535 w 4793467"/>
              <a:gd name="connsiteY722" fmla="*/ 124763 h 154118"/>
              <a:gd name="connsiteX723" fmla="*/ 174535 w 4793467"/>
              <a:gd name="connsiteY723" fmla="*/ 73160 h 154118"/>
              <a:gd name="connsiteX724" fmla="*/ 143282 w 4793467"/>
              <a:gd name="connsiteY724" fmla="*/ 39676 h 154118"/>
              <a:gd name="connsiteX725" fmla="*/ 112029 w 4793467"/>
              <a:gd name="connsiteY725" fmla="*/ 57336 h 154118"/>
              <a:gd name="connsiteX726" fmla="*/ 112029 w 4793467"/>
              <a:gd name="connsiteY726" fmla="*/ 459 h 154118"/>
              <a:gd name="connsiteX727" fmla="*/ 103134 w 4793467"/>
              <a:gd name="connsiteY727" fmla="*/ 459 h 154118"/>
              <a:gd name="connsiteX728" fmla="*/ 103134 w 4793467"/>
              <a:gd name="connsiteY728" fmla="*/ 124533 h 154118"/>
              <a:gd name="connsiteX729" fmla="*/ 39667 w 4793467"/>
              <a:gd name="connsiteY729" fmla="*/ 124763 h 154118"/>
              <a:gd name="connsiteX730" fmla="*/ 48803 w 4793467"/>
              <a:gd name="connsiteY730" fmla="*/ 124763 h 154118"/>
              <a:gd name="connsiteX731" fmla="*/ 48803 w 4793467"/>
              <a:gd name="connsiteY731" fmla="*/ 17201 h 154118"/>
              <a:gd name="connsiteX732" fmla="*/ 86066 w 4793467"/>
              <a:gd name="connsiteY732" fmla="*/ 17201 h 154118"/>
              <a:gd name="connsiteX733" fmla="*/ 86066 w 4793467"/>
              <a:gd name="connsiteY733" fmla="*/ 9862 h 154118"/>
              <a:gd name="connsiteX734" fmla="*/ 0 w 4793467"/>
              <a:gd name="connsiteY734" fmla="*/ 9862 h 154118"/>
              <a:gd name="connsiteX735" fmla="*/ 0 w 4793467"/>
              <a:gd name="connsiteY735" fmla="*/ 17201 h 154118"/>
              <a:gd name="connsiteX736" fmla="*/ 37263 w 4793467"/>
              <a:gd name="connsiteY736" fmla="*/ 17201 h 154118"/>
              <a:gd name="connsiteX737" fmla="*/ 37263 w 4793467"/>
              <a:gd name="connsiteY737" fmla="*/ 124533 h 15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Lst>
            <a:rect l="l" t="t" r="r" b="b"/>
            <a:pathLst>
              <a:path w="4793467" h="154118">
                <a:moveTo>
                  <a:pt x="4723991" y="76371"/>
                </a:moveTo>
                <a:cubicBezTo>
                  <a:pt x="4725674" y="58024"/>
                  <a:pt x="4737694" y="46557"/>
                  <a:pt x="4754763" y="46557"/>
                </a:cubicBezTo>
                <a:cubicBezTo>
                  <a:pt x="4771832" y="46557"/>
                  <a:pt x="4783131" y="55960"/>
                  <a:pt x="4784092" y="76371"/>
                </a:cubicBezTo>
                <a:lnTo>
                  <a:pt x="4723991" y="76371"/>
                </a:lnTo>
                <a:close/>
                <a:moveTo>
                  <a:pt x="4756205" y="125909"/>
                </a:moveTo>
                <a:cubicBezTo>
                  <a:pt x="4774957" y="125909"/>
                  <a:pt x="4788900" y="117194"/>
                  <a:pt x="4792747" y="101140"/>
                </a:cubicBezTo>
                <a:lnTo>
                  <a:pt x="4783852" y="101140"/>
                </a:lnTo>
                <a:cubicBezTo>
                  <a:pt x="4780727" y="112837"/>
                  <a:pt x="4770870" y="118570"/>
                  <a:pt x="4756205" y="118570"/>
                </a:cubicBezTo>
                <a:cubicBezTo>
                  <a:pt x="4735290" y="118570"/>
                  <a:pt x="4723991" y="105727"/>
                  <a:pt x="4723750" y="83251"/>
                </a:cubicBezTo>
                <a:lnTo>
                  <a:pt x="4793468" y="83251"/>
                </a:lnTo>
                <a:lnTo>
                  <a:pt x="4793468" y="80270"/>
                </a:lnTo>
                <a:cubicBezTo>
                  <a:pt x="4793468" y="52520"/>
                  <a:pt x="4776159" y="39447"/>
                  <a:pt x="4755003" y="39447"/>
                </a:cubicBezTo>
                <a:cubicBezTo>
                  <a:pt x="4731443" y="39447"/>
                  <a:pt x="4714615" y="56877"/>
                  <a:pt x="4714615" y="82334"/>
                </a:cubicBezTo>
                <a:lnTo>
                  <a:pt x="4714615" y="83710"/>
                </a:lnTo>
                <a:cubicBezTo>
                  <a:pt x="4714615" y="108938"/>
                  <a:pt x="4730962" y="126139"/>
                  <a:pt x="4756446" y="126139"/>
                </a:cubicBezTo>
                <a:moveTo>
                  <a:pt x="4624943" y="124763"/>
                </a:moveTo>
                <a:lnTo>
                  <a:pt x="4633838" y="124763"/>
                </a:lnTo>
                <a:lnTo>
                  <a:pt x="4633838" y="73848"/>
                </a:lnTo>
                <a:cubicBezTo>
                  <a:pt x="4633838" y="56189"/>
                  <a:pt x="4648263" y="46786"/>
                  <a:pt x="4662927" y="46786"/>
                </a:cubicBezTo>
                <a:cubicBezTo>
                  <a:pt x="4678554" y="46786"/>
                  <a:pt x="4687208" y="54584"/>
                  <a:pt x="4687208" y="72472"/>
                </a:cubicBezTo>
                <a:lnTo>
                  <a:pt x="4687208" y="124763"/>
                </a:lnTo>
                <a:lnTo>
                  <a:pt x="4696103" y="124763"/>
                </a:lnTo>
                <a:lnTo>
                  <a:pt x="4696103" y="73160"/>
                </a:lnTo>
                <a:cubicBezTo>
                  <a:pt x="4696103" y="49309"/>
                  <a:pt x="4683602" y="39676"/>
                  <a:pt x="4664850" y="39676"/>
                </a:cubicBezTo>
                <a:cubicBezTo>
                  <a:pt x="4649224" y="39676"/>
                  <a:pt x="4637685" y="48162"/>
                  <a:pt x="4633598" y="57336"/>
                </a:cubicBezTo>
                <a:lnTo>
                  <a:pt x="4633598" y="41052"/>
                </a:lnTo>
                <a:lnTo>
                  <a:pt x="4624703" y="41052"/>
                </a:lnTo>
                <a:lnTo>
                  <a:pt x="4624703" y="124992"/>
                </a:lnTo>
                <a:close/>
                <a:moveTo>
                  <a:pt x="4589844" y="124763"/>
                </a:moveTo>
                <a:lnTo>
                  <a:pt x="4598739" y="124763"/>
                </a:lnTo>
                <a:lnTo>
                  <a:pt x="4598739" y="40594"/>
                </a:lnTo>
                <a:lnTo>
                  <a:pt x="4589844" y="40594"/>
                </a:lnTo>
                <a:lnTo>
                  <a:pt x="4589844" y="124533"/>
                </a:lnTo>
                <a:close/>
                <a:moveTo>
                  <a:pt x="4594171" y="22705"/>
                </a:moveTo>
                <a:cubicBezTo>
                  <a:pt x="4597777" y="22705"/>
                  <a:pt x="4600422" y="19953"/>
                  <a:pt x="4600422" y="16513"/>
                </a:cubicBezTo>
                <a:cubicBezTo>
                  <a:pt x="4600422" y="13302"/>
                  <a:pt x="4597777" y="10550"/>
                  <a:pt x="4594171" y="10550"/>
                </a:cubicBezTo>
                <a:cubicBezTo>
                  <a:pt x="4590565" y="10550"/>
                  <a:pt x="4587680" y="13302"/>
                  <a:pt x="4587680" y="16513"/>
                </a:cubicBezTo>
                <a:cubicBezTo>
                  <a:pt x="4587680" y="19953"/>
                  <a:pt x="4590565" y="22705"/>
                  <a:pt x="4594171" y="22705"/>
                </a:cubicBezTo>
                <a:moveTo>
                  <a:pt x="4533108" y="125909"/>
                </a:moveTo>
                <a:cubicBezTo>
                  <a:pt x="4553061" y="125909"/>
                  <a:pt x="4568207" y="113525"/>
                  <a:pt x="4570611" y="95636"/>
                </a:cubicBezTo>
                <a:lnTo>
                  <a:pt x="4562437" y="95636"/>
                </a:lnTo>
                <a:cubicBezTo>
                  <a:pt x="4560274" y="110773"/>
                  <a:pt x="4547772" y="118800"/>
                  <a:pt x="4533108" y="118800"/>
                </a:cubicBezTo>
                <a:cubicBezTo>
                  <a:pt x="4514596" y="118800"/>
                  <a:pt x="4500172" y="105727"/>
                  <a:pt x="4500172" y="83710"/>
                </a:cubicBezTo>
                <a:lnTo>
                  <a:pt x="4500172" y="82334"/>
                </a:lnTo>
                <a:cubicBezTo>
                  <a:pt x="4500172" y="60088"/>
                  <a:pt x="4514596" y="46786"/>
                  <a:pt x="4533108" y="46786"/>
                </a:cubicBezTo>
                <a:cubicBezTo>
                  <a:pt x="4546811" y="46786"/>
                  <a:pt x="4558831" y="53437"/>
                  <a:pt x="4560995" y="67427"/>
                </a:cubicBezTo>
                <a:lnTo>
                  <a:pt x="4569650" y="67427"/>
                </a:lnTo>
                <a:cubicBezTo>
                  <a:pt x="4567245" y="48391"/>
                  <a:pt x="4550898" y="39447"/>
                  <a:pt x="4532867" y="39447"/>
                </a:cubicBezTo>
                <a:cubicBezTo>
                  <a:pt x="4509548" y="39447"/>
                  <a:pt x="4490796" y="56648"/>
                  <a:pt x="4490796" y="82334"/>
                </a:cubicBezTo>
                <a:lnTo>
                  <a:pt x="4490796" y="83710"/>
                </a:lnTo>
                <a:cubicBezTo>
                  <a:pt x="4490796" y="109167"/>
                  <a:pt x="4509067" y="126139"/>
                  <a:pt x="4532867" y="126139"/>
                </a:cubicBezTo>
                <a:moveTo>
                  <a:pt x="4462188" y="124763"/>
                </a:moveTo>
                <a:lnTo>
                  <a:pt x="4471083" y="124763"/>
                </a:lnTo>
                <a:lnTo>
                  <a:pt x="4471083" y="40594"/>
                </a:lnTo>
                <a:lnTo>
                  <a:pt x="4462188" y="40594"/>
                </a:lnTo>
                <a:lnTo>
                  <a:pt x="4462188" y="124533"/>
                </a:lnTo>
                <a:close/>
                <a:moveTo>
                  <a:pt x="4466515" y="22705"/>
                </a:moveTo>
                <a:cubicBezTo>
                  <a:pt x="4470121" y="22705"/>
                  <a:pt x="4472766" y="19953"/>
                  <a:pt x="4472766" y="16513"/>
                </a:cubicBezTo>
                <a:cubicBezTo>
                  <a:pt x="4472766" y="13302"/>
                  <a:pt x="4470121" y="10550"/>
                  <a:pt x="4466515" y="10550"/>
                </a:cubicBezTo>
                <a:cubicBezTo>
                  <a:pt x="4462909" y="10550"/>
                  <a:pt x="4460024" y="13302"/>
                  <a:pt x="4460024" y="16513"/>
                </a:cubicBezTo>
                <a:cubicBezTo>
                  <a:pt x="4460024" y="19953"/>
                  <a:pt x="4462909" y="22705"/>
                  <a:pt x="4466515" y="22705"/>
                </a:cubicBezTo>
                <a:moveTo>
                  <a:pt x="4394393" y="118800"/>
                </a:moveTo>
                <a:cubicBezTo>
                  <a:pt x="4376843" y="118800"/>
                  <a:pt x="4363140" y="106644"/>
                  <a:pt x="4363140" y="83710"/>
                </a:cubicBezTo>
                <a:lnTo>
                  <a:pt x="4363140" y="82334"/>
                </a:lnTo>
                <a:cubicBezTo>
                  <a:pt x="4363140" y="59629"/>
                  <a:pt x="4376843" y="46786"/>
                  <a:pt x="4395595" y="46786"/>
                </a:cubicBezTo>
                <a:cubicBezTo>
                  <a:pt x="4414347" y="46786"/>
                  <a:pt x="4427088" y="58941"/>
                  <a:pt x="4427088" y="82105"/>
                </a:cubicBezTo>
                <a:lnTo>
                  <a:pt x="4427088" y="83481"/>
                </a:lnTo>
                <a:cubicBezTo>
                  <a:pt x="4427088" y="106644"/>
                  <a:pt x="4412183" y="119029"/>
                  <a:pt x="4394393" y="119029"/>
                </a:cubicBezTo>
                <a:moveTo>
                  <a:pt x="4393431" y="126139"/>
                </a:moveTo>
                <a:cubicBezTo>
                  <a:pt x="4410020" y="126139"/>
                  <a:pt x="4422280" y="115589"/>
                  <a:pt x="4426848" y="105498"/>
                </a:cubicBezTo>
                <a:lnTo>
                  <a:pt x="4426848" y="124992"/>
                </a:lnTo>
                <a:lnTo>
                  <a:pt x="4435743" y="124992"/>
                </a:lnTo>
                <a:lnTo>
                  <a:pt x="4435743" y="459"/>
                </a:lnTo>
                <a:lnTo>
                  <a:pt x="4426848" y="459"/>
                </a:lnTo>
                <a:lnTo>
                  <a:pt x="4426848" y="59170"/>
                </a:lnTo>
                <a:cubicBezTo>
                  <a:pt x="4421799" y="48850"/>
                  <a:pt x="4411943" y="39218"/>
                  <a:pt x="4394634" y="39218"/>
                </a:cubicBezTo>
                <a:cubicBezTo>
                  <a:pt x="4371314" y="39218"/>
                  <a:pt x="4353765" y="56648"/>
                  <a:pt x="4353765" y="82334"/>
                </a:cubicBezTo>
                <a:lnTo>
                  <a:pt x="4353765" y="83710"/>
                </a:lnTo>
                <a:cubicBezTo>
                  <a:pt x="4353765" y="110314"/>
                  <a:pt x="4370833" y="125680"/>
                  <a:pt x="4393431" y="125680"/>
                </a:cubicBezTo>
                <a:moveTo>
                  <a:pt x="4271786" y="76142"/>
                </a:moveTo>
                <a:cubicBezTo>
                  <a:pt x="4273468" y="57794"/>
                  <a:pt x="4285729" y="46327"/>
                  <a:pt x="4302558" y="46327"/>
                </a:cubicBezTo>
                <a:cubicBezTo>
                  <a:pt x="4319386" y="46327"/>
                  <a:pt x="4330926" y="55730"/>
                  <a:pt x="4331887" y="76142"/>
                </a:cubicBezTo>
                <a:lnTo>
                  <a:pt x="4271786" y="76142"/>
                </a:lnTo>
                <a:close/>
                <a:moveTo>
                  <a:pt x="4304000" y="125680"/>
                </a:moveTo>
                <a:cubicBezTo>
                  <a:pt x="4322752" y="125680"/>
                  <a:pt x="4336695" y="116965"/>
                  <a:pt x="4340542" y="100911"/>
                </a:cubicBezTo>
                <a:lnTo>
                  <a:pt x="4331647" y="100911"/>
                </a:lnTo>
                <a:cubicBezTo>
                  <a:pt x="4328522" y="112607"/>
                  <a:pt x="4318665" y="118341"/>
                  <a:pt x="4304000" y="118341"/>
                </a:cubicBezTo>
                <a:cubicBezTo>
                  <a:pt x="4283085" y="118341"/>
                  <a:pt x="4271786" y="105498"/>
                  <a:pt x="4271545" y="83022"/>
                </a:cubicBezTo>
                <a:lnTo>
                  <a:pt x="4341263" y="83022"/>
                </a:lnTo>
                <a:lnTo>
                  <a:pt x="4341263" y="80041"/>
                </a:lnTo>
                <a:cubicBezTo>
                  <a:pt x="4341263" y="52290"/>
                  <a:pt x="4323954" y="39218"/>
                  <a:pt x="4302798" y="39218"/>
                </a:cubicBezTo>
                <a:cubicBezTo>
                  <a:pt x="4279238" y="39218"/>
                  <a:pt x="4262410" y="56648"/>
                  <a:pt x="4262410" y="82105"/>
                </a:cubicBezTo>
                <a:lnTo>
                  <a:pt x="4262410" y="83481"/>
                </a:lnTo>
                <a:cubicBezTo>
                  <a:pt x="4262410" y="108709"/>
                  <a:pt x="4278757" y="125909"/>
                  <a:pt x="4304240" y="125909"/>
                </a:cubicBezTo>
                <a:moveTo>
                  <a:pt x="4129224" y="124533"/>
                </a:moveTo>
                <a:lnTo>
                  <a:pt x="4137879" y="124533"/>
                </a:lnTo>
                <a:lnTo>
                  <a:pt x="4137879" y="21100"/>
                </a:lnTo>
                <a:lnTo>
                  <a:pt x="4183076" y="124533"/>
                </a:lnTo>
                <a:lnTo>
                  <a:pt x="4186201" y="124533"/>
                </a:lnTo>
                <a:lnTo>
                  <a:pt x="4231397" y="21100"/>
                </a:lnTo>
                <a:lnTo>
                  <a:pt x="4231397" y="124533"/>
                </a:lnTo>
                <a:lnTo>
                  <a:pt x="4240533" y="124533"/>
                </a:lnTo>
                <a:lnTo>
                  <a:pt x="4240533" y="9862"/>
                </a:lnTo>
                <a:lnTo>
                  <a:pt x="4227310" y="9862"/>
                </a:lnTo>
                <a:lnTo>
                  <a:pt x="4184759" y="108479"/>
                </a:lnTo>
                <a:lnTo>
                  <a:pt x="4142447" y="9862"/>
                </a:lnTo>
                <a:lnTo>
                  <a:pt x="4128984" y="9862"/>
                </a:lnTo>
                <a:lnTo>
                  <a:pt x="4128984" y="124533"/>
                </a:lnTo>
                <a:close/>
                <a:moveTo>
                  <a:pt x="4037149" y="124533"/>
                </a:moveTo>
                <a:lnTo>
                  <a:pt x="4046044" y="124533"/>
                </a:lnTo>
                <a:lnTo>
                  <a:pt x="4046044" y="47703"/>
                </a:lnTo>
                <a:lnTo>
                  <a:pt x="4070565" y="47703"/>
                </a:lnTo>
                <a:lnTo>
                  <a:pt x="4070565" y="40594"/>
                </a:lnTo>
                <a:lnTo>
                  <a:pt x="4046044" y="40594"/>
                </a:lnTo>
                <a:lnTo>
                  <a:pt x="4046044" y="24769"/>
                </a:lnTo>
                <a:cubicBezTo>
                  <a:pt x="4046044" y="12614"/>
                  <a:pt x="4052535" y="7339"/>
                  <a:pt x="4062391" y="7339"/>
                </a:cubicBezTo>
                <a:cubicBezTo>
                  <a:pt x="4065998" y="7339"/>
                  <a:pt x="4069363" y="8027"/>
                  <a:pt x="4071767" y="8715"/>
                </a:cubicBezTo>
                <a:lnTo>
                  <a:pt x="4071767" y="1376"/>
                </a:lnTo>
                <a:cubicBezTo>
                  <a:pt x="4068401" y="459"/>
                  <a:pt x="4065998" y="0"/>
                  <a:pt x="4061911" y="0"/>
                </a:cubicBezTo>
                <a:cubicBezTo>
                  <a:pt x="4047246" y="0"/>
                  <a:pt x="4036908" y="8027"/>
                  <a:pt x="4036908" y="25457"/>
                </a:cubicBezTo>
                <a:lnTo>
                  <a:pt x="4036908" y="40594"/>
                </a:lnTo>
                <a:lnTo>
                  <a:pt x="4023686" y="40594"/>
                </a:lnTo>
                <a:lnTo>
                  <a:pt x="4023686" y="47703"/>
                </a:lnTo>
                <a:lnTo>
                  <a:pt x="4036908" y="47703"/>
                </a:lnTo>
                <a:lnTo>
                  <a:pt x="4036908" y="124533"/>
                </a:lnTo>
                <a:close/>
                <a:moveTo>
                  <a:pt x="3971758" y="118570"/>
                </a:moveTo>
                <a:cubicBezTo>
                  <a:pt x="3952526" y="118570"/>
                  <a:pt x="3938342" y="104810"/>
                  <a:pt x="3938342" y="83251"/>
                </a:cubicBezTo>
                <a:lnTo>
                  <a:pt x="3938342" y="81875"/>
                </a:lnTo>
                <a:cubicBezTo>
                  <a:pt x="3938342" y="60088"/>
                  <a:pt x="3952766" y="46327"/>
                  <a:pt x="3971758" y="46327"/>
                </a:cubicBezTo>
                <a:cubicBezTo>
                  <a:pt x="3990750" y="46327"/>
                  <a:pt x="4004934" y="59629"/>
                  <a:pt x="4004934" y="81875"/>
                </a:cubicBezTo>
                <a:lnTo>
                  <a:pt x="4004934" y="83251"/>
                </a:lnTo>
                <a:cubicBezTo>
                  <a:pt x="4004934" y="105039"/>
                  <a:pt x="3990510" y="118570"/>
                  <a:pt x="3971758" y="118570"/>
                </a:cubicBezTo>
                <a:moveTo>
                  <a:pt x="3971758" y="125680"/>
                </a:moveTo>
                <a:cubicBezTo>
                  <a:pt x="3995558" y="125680"/>
                  <a:pt x="4014310" y="108479"/>
                  <a:pt x="4014310" y="83022"/>
                </a:cubicBezTo>
                <a:lnTo>
                  <a:pt x="4014310" y="81646"/>
                </a:lnTo>
                <a:cubicBezTo>
                  <a:pt x="4014310" y="56189"/>
                  <a:pt x="3995558" y="39218"/>
                  <a:pt x="3971999" y="39218"/>
                </a:cubicBezTo>
                <a:cubicBezTo>
                  <a:pt x="3948439" y="39218"/>
                  <a:pt x="3929446" y="56648"/>
                  <a:pt x="3929446" y="81875"/>
                </a:cubicBezTo>
                <a:lnTo>
                  <a:pt x="3929446" y="83251"/>
                </a:lnTo>
                <a:cubicBezTo>
                  <a:pt x="3929446" y="108020"/>
                  <a:pt x="3947958" y="125680"/>
                  <a:pt x="3971758" y="125680"/>
                </a:cubicBezTo>
                <a:moveTo>
                  <a:pt x="3860690" y="124304"/>
                </a:moveTo>
                <a:lnTo>
                  <a:pt x="3869826" y="124304"/>
                </a:lnTo>
                <a:lnTo>
                  <a:pt x="3869826" y="459"/>
                </a:lnTo>
                <a:lnTo>
                  <a:pt x="3860690" y="459"/>
                </a:lnTo>
                <a:lnTo>
                  <a:pt x="3860690" y="124533"/>
                </a:lnTo>
                <a:close/>
                <a:moveTo>
                  <a:pt x="3798665" y="118341"/>
                </a:moveTo>
                <a:cubicBezTo>
                  <a:pt x="3779433" y="118341"/>
                  <a:pt x="3765249" y="104580"/>
                  <a:pt x="3765249" y="83022"/>
                </a:cubicBezTo>
                <a:lnTo>
                  <a:pt x="3765249" y="81646"/>
                </a:lnTo>
                <a:cubicBezTo>
                  <a:pt x="3765249" y="59858"/>
                  <a:pt x="3779673" y="46098"/>
                  <a:pt x="3798665" y="46098"/>
                </a:cubicBezTo>
                <a:cubicBezTo>
                  <a:pt x="3817658" y="46098"/>
                  <a:pt x="3831841" y="59400"/>
                  <a:pt x="3831841" y="81646"/>
                </a:cubicBezTo>
                <a:lnTo>
                  <a:pt x="3831841" y="83022"/>
                </a:lnTo>
                <a:cubicBezTo>
                  <a:pt x="3831841" y="104810"/>
                  <a:pt x="3817417" y="118341"/>
                  <a:pt x="3798665" y="118341"/>
                </a:cubicBezTo>
                <a:moveTo>
                  <a:pt x="3798665" y="125451"/>
                </a:moveTo>
                <a:cubicBezTo>
                  <a:pt x="3822466" y="125451"/>
                  <a:pt x="3841217" y="108250"/>
                  <a:pt x="3841217" y="82793"/>
                </a:cubicBezTo>
                <a:lnTo>
                  <a:pt x="3841217" y="81417"/>
                </a:lnTo>
                <a:cubicBezTo>
                  <a:pt x="3841217" y="55960"/>
                  <a:pt x="3822466" y="38988"/>
                  <a:pt x="3798906" y="38988"/>
                </a:cubicBezTo>
                <a:cubicBezTo>
                  <a:pt x="3775346" y="38988"/>
                  <a:pt x="3756354" y="56418"/>
                  <a:pt x="3756354" y="81646"/>
                </a:cubicBezTo>
                <a:lnTo>
                  <a:pt x="3756354" y="83022"/>
                </a:lnTo>
                <a:cubicBezTo>
                  <a:pt x="3756354" y="107791"/>
                  <a:pt x="3774865" y="125451"/>
                  <a:pt x="3798665" y="125451"/>
                </a:cubicBezTo>
                <a:moveTo>
                  <a:pt x="3701060" y="118341"/>
                </a:moveTo>
                <a:cubicBezTo>
                  <a:pt x="3681828" y="118341"/>
                  <a:pt x="3667644" y="104580"/>
                  <a:pt x="3667644" y="83022"/>
                </a:cubicBezTo>
                <a:lnTo>
                  <a:pt x="3667644" y="81646"/>
                </a:lnTo>
                <a:cubicBezTo>
                  <a:pt x="3667644" y="59858"/>
                  <a:pt x="3682068" y="46098"/>
                  <a:pt x="3701060" y="46098"/>
                </a:cubicBezTo>
                <a:cubicBezTo>
                  <a:pt x="3720052" y="46098"/>
                  <a:pt x="3734236" y="59400"/>
                  <a:pt x="3734236" y="81646"/>
                </a:cubicBezTo>
                <a:lnTo>
                  <a:pt x="3734236" y="83022"/>
                </a:lnTo>
                <a:cubicBezTo>
                  <a:pt x="3734236" y="104810"/>
                  <a:pt x="3719812" y="118341"/>
                  <a:pt x="3701060" y="118341"/>
                </a:cubicBezTo>
                <a:moveTo>
                  <a:pt x="3701060" y="125451"/>
                </a:moveTo>
                <a:cubicBezTo>
                  <a:pt x="3724861" y="125451"/>
                  <a:pt x="3743612" y="108250"/>
                  <a:pt x="3743612" y="82793"/>
                </a:cubicBezTo>
                <a:lnTo>
                  <a:pt x="3743612" y="81417"/>
                </a:lnTo>
                <a:cubicBezTo>
                  <a:pt x="3743612" y="55960"/>
                  <a:pt x="3724861" y="38988"/>
                  <a:pt x="3701301" y="38988"/>
                </a:cubicBezTo>
                <a:cubicBezTo>
                  <a:pt x="3677741" y="38988"/>
                  <a:pt x="3658749" y="56418"/>
                  <a:pt x="3658749" y="81646"/>
                </a:cubicBezTo>
                <a:lnTo>
                  <a:pt x="3658749" y="83022"/>
                </a:lnTo>
                <a:cubicBezTo>
                  <a:pt x="3658749" y="107791"/>
                  <a:pt x="3677260" y="125451"/>
                  <a:pt x="3701060" y="125451"/>
                </a:cubicBezTo>
                <a:moveTo>
                  <a:pt x="3568837" y="124074"/>
                </a:moveTo>
                <a:lnTo>
                  <a:pt x="3577732" y="124074"/>
                </a:lnTo>
                <a:lnTo>
                  <a:pt x="3577732" y="73160"/>
                </a:lnTo>
                <a:cubicBezTo>
                  <a:pt x="3577732" y="55501"/>
                  <a:pt x="3592156" y="46098"/>
                  <a:pt x="3606821" y="46098"/>
                </a:cubicBezTo>
                <a:cubicBezTo>
                  <a:pt x="3622447" y="46098"/>
                  <a:pt x="3631342" y="53896"/>
                  <a:pt x="3631342" y="71784"/>
                </a:cubicBezTo>
                <a:lnTo>
                  <a:pt x="3631342" y="124074"/>
                </a:lnTo>
                <a:lnTo>
                  <a:pt x="3640237" y="124074"/>
                </a:lnTo>
                <a:lnTo>
                  <a:pt x="3640237" y="72472"/>
                </a:lnTo>
                <a:cubicBezTo>
                  <a:pt x="3640237" y="48621"/>
                  <a:pt x="3627736" y="38988"/>
                  <a:pt x="3608984" y="38988"/>
                </a:cubicBezTo>
                <a:cubicBezTo>
                  <a:pt x="3593358" y="38988"/>
                  <a:pt x="3581819" y="47474"/>
                  <a:pt x="3577972" y="56648"/>
                </a:cubicBezTo>
                <a:lnTo>
                  <a:pt x="3577972" y="459"/>
                </a:lnTo>
                <a:lnTo>
                  <a:pt x="3569077" y="459"/>
                </a:lnTo>
                <a:lnTo>
                  <a:pt x="3569077" y="124533"/>
                </a:lnTo>
                <a:close/>
                <a:moveTo>
                  <a:pt x="3512341" y="125451"/>
                </a:moveTo>
                <a:cubicBezTo>
                  <a:pt x="3532295" y="125451"/>
                  <a:pt x="3547440" y="113066"/>
                  <a:pt x="3549845" y="95177"/>
                </a:cubicBezTo>
                <a:lnTo>
                  <a:pt x="3541671" y="95177"/>
                </a:lnTo>
                <a:cubicBezTo>
                  <a:pt x="3539507" y="110314"/>
                  <a:pt x="3527006" y="118341"/>
                  <a:pt x="3512341" y="118341"/>
                </a:cubicBezTo>
                <a:cubicBezTo>
                  <a:pt x="3493830" y="118341"/>
                  <a:pt x="3479646" y="105268"/>
                  <a:pt x="3479646" y="83251"/>
                </a:cubicBezTo>
                <a:lnTo>
                  <a:pt x="3479646" y="81875"/>
                </a:lnTo>
                <a:cubicBezTo>
                  <a:pt x="3479646" y="59629"/>
                  <a:pt x="3494070" y="46327"/>
                  <a:pt x="3512341" y="46327"/>
                </a:cubicBezTo>
                <a:cubicBezTo>
                  <a:pt x="3526044" y="46327"/>
                  <a:pt x="3538065" y="52978"/>
                  <a:pt x="3540228" y="66968"/>
                </a:cubicBezTo>
                <a:lnTo>
                  <a:pt x="3548883" y="66968"/>
                </a:lnTo>
                <a:cubicBezTo>
                  <a:pt x="3546479" y="47933"/>
                  <a:pt x="3530131" y="38988"/>
                  <a:pt x="3512101" y="38988"/>
                </a:cubicBezTo>
                <a:cubicBezTo>
                  <a:pt x="3488781" y="38988"/>
                  <a:pt x="3470029" y="56189"/>
                  <a:pt x="3470029" y="81875"/>
                </a:cubicBezTo>
                <a:lnTo>
                  <a:pt x="3470029" y="83251"/>
                </a:lnTo>
                <a:cubicBezTo>
                  <a:pt x="3470029" y="108709"/>
                  <a:pt x="3488301" y="125680"/>
                  <a:pt x="3512101" y="125680"/>
                </a:cubicBezTo>
                <a:moveTo>
                  <a:pt x="3414976" y="125680"/>
                </a:moveTo>
                <a:cubicBezTo>
                  <a:pt x="3439257" y="125680"/>
                  <a:pt x="3455124" y="111231"/>
                  <a:pt x="3455124" y="93113"/>
                </a:cubicBezTo>
                <a:cubicBezTo>
                  <a:pt x="3455124" y="71555"/>
                  <a:pt x="3442142" y="64445"/>
                  <a:pt x="3415217" y="60547"/>
                </a:cubicBezTo>
                <a:cubicBezTo>
                  <a:pt x="3390215" y="57106"/>
                  <a:pt x="3383483" y="50226"/>
                  <a:pt x="3383483" y="37842"/>
                </a:cubicBezTo>
                <a:cubicBezTo>
                  <a:pt x="3383483" y="24081"/>
                  <a:pt x="3394061" y="15825"/>
                  <a:pt x="3412572" y="15825"/>
                </a:cubicBezTo>
                <a:cubicBezTo>
                  <a:pt x="3431084" y="15825"/>
                  <a:pt x="3439738" y="23164"/>
                  <a:pt x="3442623" y="37383"/>
                </a:cubicBezTo>
                <a:lnTo>
                  <a:pt x="3451278" y="37383"/>
                </a:lnTo>
                <a:cubicBezTo>
                  <a:pt x="3448633" y="19035"/>
                  <a:pt x="3434930" y="8486"/>
                  <a:pt x="3412572" y="8486"/>
                </a:cubicBezTo>
                <a:cubicBezTo>
                  <a:pt x="3390215" y="8486"/>
                  <a:pt x="3374829" y="20641"/>
                  <a:pt x="3374829" y="38530"/>
                </a:cubicBezTo>
                <a:cubicBezTo>
                  <a:pt x="3374829" y="56418"/>
                  <a:pt x="3387329" y="65133"/>
                  <a:pt x="3413774" y="68803"/>
                </a:cubicBezTo>
                <a:cubicBezTo>
                  <a:pt x="3438055" y="72243"/>
                  <a:pt x="3446229" y="77977"/>
                  <a:pt x="3446229" y="94031"/>
                </a:cubicBezTo>
                <a:cubicBezTo>
                  <a:pt x="3446229" y="108250"/>
                  <a:pt x="3433968" y="118570"/>
                  <a:pt x="3414976" y="118570"/>
                </a:cubicBezTo>
                <a:cubicBezTo>
                  <a:pt x="3389974" y="118570"/>
                  <a:pt x="3381560" y="106186"/>
                  <a:pt x="3379396" y="91737"/>
                </a:cubicBezTo>
                <a:lnTo>
                  <a:pt x="3370261" y="91737"/>
                </a:lnTo>
                <a:cubicBezTo>
                  <a:pt x="3372665" y="110543"/>
                  <a:pt x="3385166" y="125909"/>
                  <a:pt x="3414976" y="125909"/>
                </a:cubicBezTo>
                <a:moveTo>
                  <a:pt x="3262559" y="153889"/>
                </a:moveTo>
                <a:lnTo>
                  <a:pt x="3271694" y="153889"/>
                </a:lnTo>
                <a:lnTo>
                  <a:pt x="3320496" y="40823"/>
                </a:lnTo>
                <a:lnTo>
                  <a:pt x="3311361" y="40823"/>
                </a:lnTo>
                <a:lnTo>
                  <a:pt x="3283234" y="107791"/>
                </a:lnTo>
                <a:lnTo>
                  <a:pt x="3253183" y="40823"/>
                </a:lnTo>
                <a:lnTo>
                  <a:pt x="3243566" y="40823"/>
                </a:lnTo>
                <a:lnTo>
                  <a:pt x="3278425" y="117653"/>
                </a:lnTo>
                <a:lnTo>
                  <a:pt x="3262559" y="154118"/>
                </a:lnTo>
                <a:close/>
                <a:moveTo>
                  <a:pt x="3222891" y="125680"/>
                </a:moveTo>
                <a:cubicBezTo>
                  <a:pt x="3228180" y="125680"/>
                  <a:pt x="3231546" y="124992"/>
                  <a:pt x="3234431" y="123845"/>
                </a:cubicBezTo>
                <a:lnTo>
                  <a:pt x="3234431" y="116736"/>
                </a:lnTo>
                <a:cubicBezTo>
                  <a:pt x="3231306" y="117653"/>
                  <a:pt x="3227940" y="118570"/>
                  <a:pt x="3223372" y="118570"/>
                </a:cubicBezTo>
                <a:cubicBezTo>
                  <a:pt x="3215199" y="118570"/>
                  <a:pt x="3210150" y="113983"/>
                  <a:pt x="3210150" y="103892"/>
                </a:cubicBezTo>
                <a:lnTo>
                  <a:pt x="3210150" y="47933"/>
                </a:lnTo>
                <a:lnTo>
                  <a:pt x="3233229" y="47933"/>
                </a:lnTo>
                <a:lnTo>
                  <a:pt x="3233229" y="40823"/>
                </a:lnTo>
                <a:lnTo>
                  <a:pt x="3210150" y="40823"/>
                </a:lnTo>
                <a:lnTo>
                  <a:pt x="3210150" y="21788"/>
                </a:lnTo>
                <a:lnTo>
                  <a:pt x="3201255" y="21788"/>
                </a:lnTo>
                <a:lnTo>
                  <a:pt x="3201255" y="40823"/>
                </a:lnTo>
                <a:lnTo>
                  <a:pt x="3188273" y="40823"/>
                </a:lnTo>
                <a:lnTo>
                  <a:pt x="3188273" y="47933"/>
                </a:lnTo>
                <a:lnTo>
                  <a:pt x="3201255" y="47933"/>
                </a:lnTo>
                <a:lnTo>
                  <a:pt x="3201255" y="104351"/>
                </a:lnTo>
                <a:cubicBezTo>
                  <a:pt x="3201255" y="117882"/>
                  <a:pt x="3208707" y="125680"/>
                  <a:pt x="3222651" y="125680"/>
                </a:cubicBezTo>
                <a:moveTo>
                  <a:pt x="3162549" y="124533"/>
                </a:moveTo>
                <a:lnTo>
                  <a:pt x="3171444" y="124533"/>
                </a:lnTo>
                <a:lnTo>
                  <a:pt x="3171444" y="40594"/>
                </a:lnTo>
                <a:lnTo>
                  <a:pt x="3162549" y="40594"/>
                </a:lnTo>
                <a:lnTo>
                  <a:pt x="3162549" y="124533"/>
                </a:lnTo>
                <a:close/>
                <a:moveTo>
                  <a:pt x="3166877" y="22476"/>
                </a:moveTo>
                <a:cubicBezTo>
                  <a:pt x="3170483" y="22476"/>
                  <a:pt x="3173127" y="19723"/>
                  <a:pt x="3173127" y="16283"/>
                </a:cubicBezTo>
                <a:cubicBezTo>
                  <a:pt x="3173127" y="13073"/>
                  <a:pt x="3170483" y="10320"/>
                  <a:pt x="3166877" y="10320"/>
                </a:cubicBezTo>
                <a:cubicBezTo>
                  <a:pt x="3163271" y="10320"/>
                  <a:pt x="3160626" y="13073"/>
                  <a:pt x="3160626" y="16283"/>
                </a:cubicBezTo>
                <a:cubicBezTo>
                  <a:pt x="3160626" y="19723"/>
                  <a:pt x="3163511" y="22476"/>
                  <a:pt x="3166877" y="22476"/>
                </a:cubicBezTo>
                <a:moveTo>
                  <a:pt x="3112064" y="125909"/>
                </a:moveTo>
                <a:cubicBezTo>
                  <a:pt x="3132018" y="125909"/>
                  <a:pt x="3143077" y="115589"/>
                  <a:pt x="3143077" y="101599"/>
                </a:cubicBezTo>
                <a:cubicBezTo>
                  <a:pt x="3143077" y="85316"/>
                  <a:pt x="3132258" y="80958"/>
                  <a:pt x="3113506" y="77747"/>
                </a:cubicBezTo>
                <a:cubicBezTo>
                  <a:pt x="3095476" y="74766"/>
                  <a:pt x="3089466" y="71096"/>
                  <a:pt x="3089466" y="61464"/>
                </a:cubicBezTo>
                <a:cubicBezTo>
                  <a:pt x="3089466" y="52520"/>
                  <a:pt x="3097640" y="46557"/>
                  <a:pt x="3110141" y="46557"/>
                </a:cubicBezTo>
                <a:cubicBezTo>
                  <a:pt x="3122642" y="46557"/>
                  <a:pt x="3130094" y="51373"/>
                  <a:pt x="3132258" y="62152"/>
                </a:cubicBezTo>
                <a:lnTo>
                  <a:pt x="3140913" y="62152"/>
                </a:lnTo>
                <a:cubicBezTo>
                  <a:pt x="3138509" y="45639"/>
                  <a:pt x="3126008" y="39447"/>
                  <a:pt x="3110381" y="39447"/>
                </a:cubicBezTo>
                <a:cubicBezTo>
                  <a:pt x="3095476" y="39447"/>
                  <a:pt x="3081532" y="47703"/>
                  <a:pt x="3081532" y="61923"/>
                </a:cubicBezTo>
                <a:cubicBezTo>
                  <a:pt x="3081532" y="76142"/>
                  <a:pt x="3090187" y="81646"/>
                  <a:pt x="3111824" y="85316"/>
                </a:cubicBezTo>
                <a:cubicBezTo>
                  <a:pt x="3128412" y="88297"/>
                  <a:pt x="3134902" y="91508"/>
                  <a:pt x="3134902" y="102287"/>
                </a:cubicBezTo>
                <a:cubicBezTo>
                  <a:pt x="3134902" y="112378"/>
                  <a:pt x="3127210" y="118800"/>
                  <a:pt x="3112545" y="118800"/>
                </a:cubicBezTo>
                <a:cubicBezTo>
                  <a:pt x="3096197" y="118800"/>
                  <a:pt x="3088744" y="111002"/>
                  <a:pt x="3087302" y="99535"/>
                </a:cubicBezTo>
                <a:lnTo>
                  <a:pt x="3078647" y="99535"/>
                </a:lnTo>
                <a:cubicBezTo>
                  <a:pt x="3079850" y="115589"/>
                  <a:pt x="3091630" y="125909"/>
                  <a:pt x="3112545" y="125909"/>
                </a:cubicBezTo>
                <a:moveTo>
                  <a:pt x="3030326" y="124533"/>
                </a:moveTo>
                <a:lnTo>
                  <a:pt x="3039221" y="124533"/>
                </a:lnTo>
                <a:lnTo>
                  <a:pt x="3039221" y="77977"/>
                </a:lnTo>
                <a:cubicBezTo>
                  <a:pt x="3039221" y="55730"/>
                  <a:pt x="3051962" y="48162"/>
                  <a:pt x="3069031" y="47474"/>
                </a:cubicBezTo>
                <a:lnTo>
                  <a:pt x="3069031" y="39447"/>
                </a:lnTo>
                <a:cubicBezTo>
                  <a:pt x="3052924" y="39906"/>
                  <a:pt x="3044029" y="47933"/>
                  <a:pt x="3039221" y="58253"/>
                </a:cubicBezTo>
                <a:lnTo>
                  <a:pt x="3039221" y="40594"/>
                </a:lnTo>
                <a:lnTo>
                  <a:pt x="3030326" y="40594"/>
                </a:lnTo>
                <a:lnTo>
                  <a:pt x="3030326" y="124533"/>
                </a:lnTo>
                <a:close/>
                <a:moveTo>
                  <a:pt x="2941856" y="76371"/>
                </a:moveTo>
                <a:cubicBezTo>
                  <a:pt x="2943539" y="58024"/>
                  <a:pt x="2955559" y="46557"/>
                  <a:pt x="2972628" y="46557"/>
                </a:cubicBezTo>
                <a:cubicBezTo>
                  <a:pt x="2989697" y="46557"/>
                  <a:pt x="3000996" y="55960"/>
                  <a:pt x="3001958" y="76371"/>
                </a:cubicBezTo>
                <a:lnTo>
                  <a:pt x="2941856" y="76371"/>
                </a:lnTo>
                <a:close/>
                <a:moveTo>
                  <a:pt x="2974071" y="125909"/>
                </a:moveTo>
                <a:cubicBezTo>
                  <a:pt x="2992822" y="125909"/>
                  <a:pt x="3006766" y="117194"/>
                  <a:pt x="3010612" y="101140"/>
                </a:cubicBezTo>
                <a:lnTo>
                  <a:pt x="3001717" y="101140"/>
                </a:lnTo>
                <a:cubicBezTo>
                  <a:pt x="2998592" y="112837"/>
                  <a:pt x="2988735" y="118570"/>
                  <a:pt x="2974071" y="118570"/>
                </a:cubicBezTo>
                <a:cubicBezTo>
                  <a:pt x="2953155" y="118570"/>
                  <a:pt x="2941856" y="105727"/>
                  <a:pt x="2941616" y="83251"/>
                </a:cubicBezTo>
                <a:lnTo>
                  <a:pt x="3011334" y="83251"/>
                </a:lnTo>
                <a:lnTo>
                  <a:pt x="3011334" y="80270"/>
                </a:lnTo>
                <a:cubicBezTo>
                  <a:pt x="3011334" y="52520"/>
                  <a:pt x="2994024" y="39447"/>
                  <a:pt x="2972869" y="39447"/>
                </a:cubicBezTo>
                <a:cubicBezTo>
                  <a:pt x="2949309" y="39447"/>
                  <a:pt x="2932480" y="56877"/>
                  <a:pt x="2932480" y="82334"/>
                </a:cubicBezTo>
                <a:lnTo>
                  <a:pt x="2932480" y="83710"/>
                </a:lnTo>
                <a:cubicBezTo>
                  <a:pt x="2932480" y="108938"/>
                  <a:pt x="2948828" y="126139"/>
                  <a:pt x="2974311" y="126139"/>
                </a:cubicBezTo>
                <a:moveTo>
                  <a:pt x="2880312" y="124763"/>
                </a:moveTo>
                <a:lnTo>
                  <a:pt x="2891852" y="124763"/>
                </a:lnTo>
                <a:lnTo>
                  <a:pt x="2925028" y="40823"/>
                </a:lnTo>
                <a:lnTo>
                  <a:pt x="2915892" y="40823"/>
                </a:lnTo>
                <a:lnTo>
                  <a:pt x="2886082" y="116277"/>
                </a:lnTo>
                <a:lnTo>
                  <a:pt x="2856031" y="40823"/>
                </a:lnTo>
                <a:lnTo>
                  <a:pt x="2846174" y="40823"/>
                </a:lnTo>
                <a:lnTo>
                  <a:pt x="2880072" y="124763"/>
                </a:lnTo>
                <a:close/>
                <a:moveTo>
                  <a:pt x="2820931" y="124763"/>
                </a:moveTo>
                <a:lnTo>
                  <a:pt x="2829827" y="124763"/>
                </a:lnTo>
                <a:lnTo>
                  <a:pt x="2829827" y="40594"/>
                </a:lnTo>
                <a:lnTo>
                  <a:pt x="2820931" y="40594"/>
                </a:lnTo>
                <a:lnTo>
                  <a:pt x="2820931" y="124533"/>
                </a:lnTo>
                <a:close/>
                <a:moveTo>
                  <a:pt x="2825259" y="22705"/>
                </a:moveTo>
                <a:cubicBezTo>
                  <a:pt x="2828865" y="22705"/>
                  <a:pt x="2831509" y="19953"/>
                  <a:pt x="2831509" y="16513"/>
                </a:cubicBezTo>
                <a:cubicBezTo>
                  <a:pt x="2831509" y="13302"/>
                  <a:pt x="2828865" y="10550"/>
                  <a:pt x="2825259" y="10550"/>
                </a:cubicBezTo>
                <a:cubicBezTo>
                  <a:pt x="2821653" y="10550"/>
                  <a:pt x="2818768" y="13302"/>
                  <a:pt x="2818768" y="16513"/>
                </a:cubicBezTo>
                <a:cubicBezTo>
                  <a:pt x="2818768" y="19953"/>
                  <a:pt x="2821653" y="22705"/>
                  <a:pt x="2825259" y="22705"/>
                </a:cubicBezTo>
                <a:moveTo>
                  <a:pt x="2724048" y="124763"/>
                </a:moveTo>
                <a:lnTo>
                  <a:pt x="2732943" y="124763"/>
                </a:lnTo>
                <a:lnTo>
                  <a:pt x="2732943" y="73848"/>
                </a:lnTo>
                <a:cubicBezTo>
                  <a:pt x="2732943" y="56189"/>
                  <a:pt x="2747367" y="46786"/>
                  <a:pt x="2762032" y="46786"/>
                </a:cubicBezTo>
                <a:cubicBezTo>
                  <a:pt x="2777658" y="46786"/>
                  <a:pt x="2786313" y="54584"/>
                  <a:pt x="2786313" y="72472"/>
                </a:cubicBezTo>
                <a:lnTo>
                  <a:pt x="2786313" y="124763"/>
                </a:lnTo>
                <a:lnTo>
                  <a:pt x="2795208" y="124763"/>
                </a:lnTo>
                <a:lnTo>
                  <a:pt x="2795208" y="73160"/>
                </a:lnTo>
                <a:cubicBezTo>
                  <a:pt x="2795208" y="49309"/>
                  <a:pt x="2782707" y="39676"/>
                  <a:pt x="2763955" y="39676"/>
                </a:cubicBezTo>
                <a:cubicBezTo>
                  <a:pt x="2748329" y="39676"/>
                  <a:pt x="2736789" y="48162"/>
                  <a:pt x="2732702" y="57336"/>
                </a:cubicBezTo>
                <a:lnTo>
                  <a:pt x="2732702" y="41052"/>
                </a:lnTo>
                <a:lnTo>
                  <a:pt x="2723807" y="41052"/>
                </a:lnTo>
                <a:lnTo>
                  <a:pt x="2723807" y="124992"/>
                </a:lnTo>
                <a:close/>
                <a:moveTo>
                  <a:pt x="2654811" y="125909"/>
                </a:moveTo>
                <a:cubicBezTo>
                  <a:pt x="2684861" y="125909"/>
                  <a:pt x="2699045" y="109397"/>
                  <a:pt x="2699045" y="81875"/>
                </a:cubicBezTo>
                <a:lnTo>
                  <a:pt x="2699045" y="9862"/>
                </a:lnTo>
                <a:lnTo>
                  <a:pt x="2689669" y="9862"/>
                </a:lnTo>
                <a:lnTo>
                  <a:pt x="2689669" y="80499"/>
                </a:lnTo>
                <a:cubicBezTo>
                  <a:pt x="2689669" y="107562"/>
                  <a:pt x="2678130" y="118112"/>
                  <a:pt x="2655051" y="118112"/>
                </a:cubicBezTo>
                <a:cubicBezTo>
                  <a:pt x="2631972" y="118112"/>
                  <a:pt x="2620913" y="107103"/>
                  <a:pt x="2620913" y="82563"/>
                </a:cubicBezTo>
                <a:lnTo>
                  <a:pt x="2620913" y="9862"/>
                </a:lnTo>
                <a:lnTo>
                  <a:pt x="2611778" y="9862"/>
                </a:lnTo>
                <a:lnTo>
                  <a:pt x="2611778" y="83481"/>
                </a:lnTo>
                <a:cubicBezTo>
                  <a:pt x="2611778" y="111002"/>
                  <a:pt x="2627645" y="125680"/>
                  <a:pt x="2654811" y="125680"/>
                </a:cubicBezTo>
                <a:moveTo>
                  <a:pt x="2521625" y="125909"/>
                </a:moveTo>
                <a:cubicBezTo>
                  <a:pt x="2541579" y="125909"/>
                  <a:pt x="2552638" y="115589"/>
                  <a:pt x="2552638" y="101599"/>
                </a:cubicBezTo>
                <a:cubicBezTo>
                  <a:pt x="2552638" y="85316"/>
                  <a:pt x="2541820" y="80958"/>
                  <a:pt x="2523068" y="77747"/>
                </a:cubicBezTo>
                <a:cubicBezTo>
                  <a:pt x="2505037" y="74766"/>
                  <a:pt x="2499027" y="71096"/>
                  <a:pt x="2499027" y="61464"/>
                </a:cubicBezTo>
                <a:cubicBezTo>
                  <a:pt x="2499027" y="52520"/>
                  <a:pt x="2507201" y="46557"/>
                  <a:pt x="2519462" y="46557"/>
                </a:cubicBezTo>
                <a:cubicBezTo>
                  <a:pt x="2531722" y="46557"/>
                  <a:pt x="2539415" y="51373"/>
                  <a:pt x="2541579" y="62152"/>
                </a:cubicBezTo>
                <a:lnTo>
                  <a:pt x="2550234" y="62152"/>
                </a:lnTo>
                <a:cubicBezTo>
                  <a:pt x="2547830" y="45639"/>
                  <a:pt x="2535328" y="39447"/>
                  <a:pt x="2519702" y="39447"/>
                </a:cubicBezTo>
                <a:cubicBezTo>
                  <a:pt x="2504797" y="39447"/>
                  <a:pt x="2490853" y="47703"/>
                  <a:pt x="2490853" y="61923"/>
                </a:cubicBezTo>
                <a:cubicBezTo>
                  <a:pt x="2490853" y="76142"/>
                  <a:pt x="2499508" y="81646"/>
                  <a:pt x="2521145" y="85316"/>
                </a:cubicBezTo>
                <a:cubicBezTo>
                  <a:pt x="2537732" y="88297"/>
                  <a:pt x="2544224" y="91508"/>
                  <a:pt x="2544224" y="102287"/>
                </a:cubicBezTo>
                <a:cubicBezTo>
                  <a:pt x="2544224" y="112378"/>
                  <a:pt x="2536531" y="118800"/>
                  <a:pt x="2521866" y="118800"/>
                </a:cubicBezTo>
                <a:cubicBezTo>
                  <a:pt x="2505518" y="118800"/>
                  <a:pt x="2498066" y="111002"/>
                  <a:pt x="2496623" y="99535"/>
                </a:cubicBezTo>
                <a:lnTo>
                  <a:pt x="2487968" y="99535"/>
                </a:lnTo>
                <a:cubicBezTo>
                  <a:pt x="2489170" y="115589"/>
                  <a:pt x="2500950" y="125909"/>
                  <a:pt x="2521866" y="125909"/>
                </a:cubicBezTo>
                <a:moveTo>
                  <a:pt x="2465370" y="125680"/>
                </a:moveTo>
                <a:cubicBezTo>
                  <a:pt x="2470659" y="125680"/>
                  <a:pt x="2474025" y="124992"/>
                  <a:pt x="2476910" y="123845"/>
                </a:cubicBezTo>
                <a:lnTo>
                  <a:pt x="2476910" y="116736"/>
                </a:lnTo>
                <a:cubicBezTo>
                  <a:pt x="2473784" y="117653"/>
                  <a:pt x="2470419" y="118570"/>
                  <a:pt x="2465851" y="118570"/>
                </a:cubicBezTo>
                <a:cubicBezTo>
                  <a:pt x="2457677" y="118570"/>
                  <a:pt x="2452629" y="113983"/>
                  <a:pt x="2452629" y="103892"/>
                </a:cubicBezTo>
                <a:lnTo>
                  <a:pt x="2452629" y="47933"/>
                </a:lnTo>
                <a:lnTo>
                  <a:pt x="2475708" y="47933"/>
                </a:lnTo>
                <a:lnTo>
                  <a:pt x="2475708" y="40823"/>
                </a:lnTo>
                <a:lnTo>
                  <a:pt x="2452629" y="40823"/>
                </a:lnTo>
                <a:lnTo>
                  <a:pt x="2452629" y="21788"/>
                </a:lnTo>
                <a:lnTo>
                  <a:pt x="2443734" y="21788"/>
                </a:lnTo>
                <a:lnTo>
                  <a:pt x="2443734" y="40823"/>
                </a:lnTo>
                <a:lnTo>
                  <a:pt x="2430752" y="40823"/>
                </a:lnTo>
                <a:lnTo>
                  <a:pt x="2430752" y="47933"/>
                </a:lnTo>
                <a:lnTo>
                  <a:pt x="2443734" y="47933"/>
                </a:lnTo>
                <a:lnTo>
                  <a:pt x="2443734" y="104351"/>
                </a:lnTo>
                <a:cubicBezTo>
                  <a:pt x="2443734" y="117882"/>
                  <a:pt x="2451186" y="125680"/>
                  <a:pt x="2465130" y="125680"/>
                </a:cubicBezTo>
                <a:moveTo>
                  <a:pt x="2388680" y="124533"/>
                </a:moveTo>
                <a:lnTo>
                  <a:pt x="2397576" y="124533"/>
                </a:lnTo>
                <a:lnTo>
                  <a:pt x="2397576" y="47703"/>
                </a:lnTo>
                <a:lnTo>
                  <a:pt x="2422097" y="47703"/>
                </a:lnTo>
                <a:lnTo>
                  <a:pt x="2422097" y="40594"/>
                </a:lnTo>
                <a:lnTo>
                  <a:pt x="2397576" y="40594"/>
                </a:lnTo>
                <a:lnTo>
                  <a:pt x="2397576" y="24769"/>
                </a:lnTo>
                <a:cubicBezTo>
                  <a:pt x="2397576" y="12614"/>
                  <a:pt x="2404066" y="7339"/>
                  <a:pt x="2413923" y="7339"/>
                </a:cubicBezTo>
                <a:cubicBezTo>
                  <a:pt x="2417529" y="7339"/>
                  <a:pt x="2420895" y="8027"/>
                  <a:pt x="2423299" y="8715"/>
                </a:cubicBezTo>
                <a:lnTo>
                  <a:pt x="2423299" y="1376"/>
                </a:lnTo>
                <a:cubicBezTo>
                  <a:pt x="2419693" y="459"/>
                  <a:pt x="2417289" y="0"/>
                  <a:pt x="2413202" y="0"/>
                </a:cubicBezTo>
                <a:cubicBezTo>
                  <a:pt x="2398537" y="0"/>
                  <a:pt x="2388200" y="8027"/>
                  <a:pt x="2388200" y="25457"/>
                </a:cubicBezTo>
                <a:lnTo>
                  <a:pt x="2388200" y="40594"/>
                </a:lnTo>
                <a:lnTo>
                  <a:pt x="2374977" y="40594"/>
                </a:lnTo>
                <a:lnTo>
                  <a:pt x="2374977" y="47703"/>
                </a:lnTo>
                <a:lnTo>
                  <a:pt x="2388200" y="47703"/>
                </a:lnTo>
                <a:lnTo>
                  <a:pt x="2388200" y="124533"/>
                </a:lnTo>
                <a:close/>
                <a:moveTo>
                  <a:pt x="2319203" y="125909"/>
                </a:moveTo>
                <a:cubicBezTo>
                  <a:pt x="2334589" y="125909"/>
                  <a:pt x="2345888" y="117653"/>
                  <a:pt x="2349975" y="108709"/>
                </a:cubicBezTo>
                <a:lnTo>
                  <a:pt x="2349975" y="124763"/>
                </a:lnTo>
                <a:lnTo>
                  <a:pt x="2358870" y="124763"/>
                </a:lnTo>
                <a:lnTo>
                  <a:pt x="2358870" y="40594"/>
                </a:lnTo>
                <a:lnTo>
                  <a:pt x="2349975" y="40594"/>
                </a:lnTo>
                <a:lnTo>
                  <a:pt x="2349975" y="91508"/>
                </a:lnTo>
                <a:cubicBezTo>
                  <a:pt x="2349975" y="109167"/>
                  <a:pt x="2335551" y="118341"/>
                  <a:pt x="2321126" y="118341"/>
                </a:cubicBezTo>
                <a:cubicBezTo>
                  <a:pt x="2305740" y="118341"/>
                  <a:pt x="2297086" y="111002"/>
                  <a:pt x="2297086" y="93113"/>
                </a:cubicBezTo>
                <a:lnTo>
                  <a:pt x="2297086" y="40594"/>
                </a:lnTo>
                <a:lnTo>
                  <a:pt x="2288190" y="40594"/>
                </a:lnTo>
                <a:lnTo>
                  <a:pt x="2288190" y="93801"/>
                </a:lnTo>
                <a:cubicBezTo>
                  <a:pt x="2288190" y="116965"/>
                  <a:pt x="2300932" y="125909"/>
                  <a:pt x="2319203" y="125909"/>
                </a:cubicBezTo>
                <a:moveTo>
                  <a:pt x="2237465" y="124533"/>
                </a:moveTo>
                <a:lnTo>
                  <a:pt x="2246600" y="124533"/>
                </a:lnTo>
                <a:lnTo>
                  <a:pt x="2246600" y="17201"/>
                </a:lnTo>
                <a:lnTo>
                  <a:pt x="2283863" y="17201"/>
                </a:lnTo>
                <a:lnTo>
                  <a:pt x="2283863" y="9862"/>
                </a:lnTo>
                <a:lnTo>
                  <a:pt x="2199961" y="9862"/>
                </a:lnTo>
                <a:lnTo>
                  <a:pt x="2199961" y="17201"/>
                </a:lnTo>
                <a:lnTo>
                  <a:pt x="2237224" y="17201"/>
                </a:lnTo>
                <a:lnTo>
                  <a:pt x="2237224" y="124533"/>
                </a:lnTo>
                <a:close/>
                <a:moveTo>
                  <a:pt x="2118463" y="124533"/>
                </a:moveTo>
                <a:lnTo>
                  <a:pt x="2127358" y="124533"/>
                </a:lnTo>
                <a:lnTo>
                  <a:pt x="2127358" y="47703"/>
                </a:lnTo>
                <a:lnTo>
                  <a:pt x="2151880" y="47703"/>
                </a:lnTo>
                <a:lnTo>
                  <a:pt x="2151880" y="40594"/>
                </a:lnTo>
                <a:lnTo>
                  <a:pt x="2127358" y="40594"/>
                </a:lnTo>
                <a:lnTo>
                  <a:pt x="2127358" y="24769"/>
                </a:lnTo>
                <a:cubicBezTo>
                  <a:pt x="2127358" y="12614"/>
                  <a:pt x="2133849" y="7339"/>
                  <a:pt x="2143706" y="7339"/>
                </a:cubicBezTo>
                <a:cubicBezTo>
                  <a:pt x="2147312" y="7339"/>
                  <a:pt x="2150678" y="8027"/>
                  <a:pt x="2153082" y="8715"/>
                </a:cubicBezTo>
                <a:lnTo>
                  <a:pt x="2153082" y="1376"/>
                </a:lnTo>
                <a:cubicBezTo>
                  <a:pt x="2149476" y="459"/>
                  <a:pt x="2147072" y="0"/>
                  <a:pt x="2142985" y="0"/>
                </a:cubicBezTo>
                <a:cubicBezTo>
                  <a:pt x="2128320" y="0"/>
                  <a:pt x="2117983" y="8027"/>
                  <a:pt x="2117983" y="25457"/>
                </a:cubicBezTo>
                <a:lnTo>
                  <a:pt x="2117983" y="40594"/>
                </a:lnTo>
                <a:lnTo>
                  <a:pt x="2104760" y="40594"/>
                </a:lnTo>
                <a:lnTo>
                  <a:pt x="2104760" y="47703"/>
                </a:lnTo>
                <a:lnTo>
                  <a:pt x="2117983" y="47703"/>
                </a:lnTo>
                <a:lnTo>
                  <a:pt x="2117983" y="124533"/>
                </a:lnTo>
                <a:close/>
                <a:moveTo>
                  <a:pt x="2053073" y="118570"/>
                </a:moveTo>
                <a:cubicBezTo>
                  <a:pt x="2033840" y="118570"/>
                  <a:pt x="2019656" y="104810"/>
                  <a:pt x="2019656" y="83251"/>
                </a:cubicBezTo>
                <a:lnTo>
                  <a:pt x="2019656" y="81875"/>
                </a:lnTo>
                <a:cubicBezTo>
                  <a:pt x="2019656" y="60088"/>
                  <a:pt x="2034081" y="46327"/>
                  <a:pt x="2053073" y="46327"/>
                </a:cubicBezTo>
                <a:cubicBezTo>
                  <a:pt x="2072065" y="46327"/>
                  <a:pt x="2086249" y="59629"/>
                  <a:pt x="2086249" y="81875"/>
                </a:cubicBezTo>
                <a:lnTo>
                  <a:pt x="2086249" y="83251"/>
                </a:lnTo>
                <a:cubicBezTo>
                  <a:pt x="2086249" y="105039"/>
                  <a:pt x="2071824" y="118570"/>
                  <a:pt x="2053073" y="118570"/>
                </a:cubicBezTo>
                <a:moveTo>
                  <a:pt x="2053073" y="125680"/>
                </a:moveTo>
                <a:cubicBezTo>
                  <a:pt x="2076873" y="125680"/>
                  <a:pt x="2095625" y="108479"/>
                  <a:pt x="2095625" y="83022"/>
                </a:cubicBezTo>
                <a:lnTo>
                  <a:pt x="2095625" y="81646"/>
                </a:lnTo>
                <a:cubicBezTo>
                  <a:pt x="2095625" y="56189"/>
                  <a:pt x="2076873" y="39218"/>
                  <a:pt x="2053313" y="39218"/>
                </a:cubicBezTo>
                <a:cubicBezTo>
                  <a:pt x="2029753" y="39218"/>
                  <a:pt x="2010761" y="56648"/>
                  <a:pt x="2010761" y="81875"/>
                </a:cubicBezTo>
                <a:lnTo>
                  <a:pt x="2010761" y="83251"/>
                </a:lnTo>
                <a:cubicBezTo>
                  <a:pt x="2010761" y="108020"/>
                  <a:pt x="2029273" y="125680"/>
                  <a:pt x="2053073" y="125680"/>
                </a:cubicBezTo>
                <a:moveTo>
                  <a:pt x="1826850" y="124304"/>
                </a:moveTo>
                <a:lnTo>
                  <a:pt x="1835745" y="124304"/>
                </a:lnTo>
                <a:lnTo>
                  <a:pt x="1835745" y="73160"/>
                </a:lnTo>
                <a:cubicBezTo>
                  <a:pt x="1835745" y="55730"/>
                  <a:pt x="1849448" y="46557"/>
                  <a:pt x="1862911" y="46557"/>
                </a:cubicBezTo>
                <a:cubicBezTo>
                  <a:pt x="1877095" y="46557"/>
                  <a:pt x="1885029" y="53666"/>
                  <a:pt x="1885029" y="71555"/>
                </a:cubicBezTo>
                <a:lnTo>
                  <a:pt x="1885029" y="124533"/>
                </a:lnTo>
                <a:lnTo>
                  <a:pt x="1893923" y="124533"/>
                </a:lnTo>
                <a:lnTo>
                  <a:pt x="1893923" y="73390"/>
                </a:lnTo>
                <a:cubicBezTo>
                  <a:pt x="1893923" y="55960"/>
                  <a:pt x="1907627" y="46786"/>
                  <a:pt x="1921090" y="46786"/>
                </a:cubicBezTo>
                <a:cubicBezTo>
                  <a:pt x="1935273" y="46786"/>
                  <a:pt x="1943207" y="53896"/>
                  <a:pt x="1943207" y="71784"/>
                </a:cubicBezTo>
                <a:lnTo>
                  <a:pt x="1943207" y="124763"/>
                </a:lnTo>
                <a:lnTo>
                  <a:pt x="1952102" y="124763"/>
                </a:lnTo>
                <a:lnTo>
                  <a:pt x="1952102" y="72243"/>
                </a:lnTo>
                <a:cubicBezTo>
                  <a:pt x="1952102" y="48391"/>
                  <a:pt x="1939601" y="39447"/>
                  <a:pt x="1922772" y="39447"/>
                </a:cubicBezTo>
                <a:cubicBezTo>
                  <a:pt x="1909550" y="39447"/>
                  <a:pt x="1897049" y="46327"/>
                  <a:pt x="1891519" y="58253"/>
                </a:cubicBezTo>
                <a:cubicBezTo>
                  <a:pt x="1887913" y="44722"/>
                  <a:pt x="1877816" y="39447"/>
                  <a:pt x="1864594" y="39447"/>
                </a:cubicBezTo>
                <a:cubicBezTo>
                  <a:pt x="1850169" y="39447"/>
                  <a:pt x="1839832" y="47474"/>
                  <a:pt x="1835745" y="56648"/>
                </a:cubicBezTo>
                <a:lnTo>
                  <a:pt x="1835745" y="40823"/>
                </a:lnTo>
                <a:lnTo>
                  <a:pt x="1826850" y="40823"/>
                </a:lnTo>
                <a:lnTo>
                  <a:pt x="1826850" y="124763"/>
                </a:lnTo>
                <a:close/>
                <a:moveTo>
                  <a:pt x="1738380" y="76142"/>
                </a:moveTo>
                <a:cubicBezTo>
                  <a:pt x="1740063" y="57794"/>
                  <a:pt x="1752084" y="46327"/>
                  <a:pt x="1769152" y="46327"/>
                </a:cubicBezTo>
                <a:cubicBezTo>
                  <a:pt x="1786221" y="46327"/>
                  <a:pt x="1797520" y="55730"/>
                  <a:pt x="1798482" y="76142"/>
                </a:cubicBezTo>
                <a:lnTo>
                  <a:pt x="1738380" y="76142"/>
                </a:lnTo>
                <a:close/>
                <a:moveTo>
                  <a:pt x="1770595" y="125680"/>
                </a:moveTo>
                <a:cubicBezTo>
                  <a:pt x="1789587" y="125680"/>
                  <a:pt x="1803290" y="116965"/>
                  <a:pt x="1807137" y="100911"/>
                </a:cubicBezTo>
                <a:lnTo>
                  <a:pt x="1798242" y="100911"/>
                </a:lnTo>
                <a:cubicBezTo>
                  <a:pt x="1795116" y="112607"/>
                  <a:pt x="1785260" y="118341"/>
                  <a:pt x="1770595" y="118341"/>
                </a:cubicBezTo>
                <a:cubicBezTo>
                  <a:pt x="1749680" y="118341"/>
                  <a:pt x="1738380" y="105498"/>
                  <a:pt x="1738140" y="83022"/>
                </a:cubicBezTo>
                <a:lnTo>
                  <a:pt x="1807858" y="83022"/>
                </a:lnTo>
                <a:lnTo>
                  <a:pt x="1807858" y="80041"/>
                </a:lnTo>
                <a:cubicBezTo>
                  <a:pt x="1807858" y="52290"/>
                  <a:pt x="1790549" y="39218"/>
                  <a:pt x="1769393" y="39218"/>
                </a:cubicBezTo>
                <a:cubicBezTo>
                  <a:pt x="1745833" y="39218"/>
                  <a:pt x="1729005" y="56648"/>
                  <a:pt x="1729005" y="82105"/>
                </a:cubicBezTo>
                <a:lnTo>
                  <a:pt x="1729005" y="83481"/>
                </a:lnTo>
                <a:cubicBezTo>
                  <a:pt x="1729005" y="108709"/>
                  <a:pt x="1745352" y="125909"/>
                  <a:pt x="1770835" y="125909"/>
                </a:cubicBezTo>
                <a:moveTo>
                  <a:pt x="1706166" y="125909"/>
                </a:moveTo>
                <a:cubicBezTo>
                  <a:pt x="1711455" y="125909"/>
                  <a:pt x="1714821" y="125221"/>
                  <a:pt x="1717705" y="124074"/>
                </a:cubicBezTo>
                <a:lnTo>
                  <a:pt x="1717705" y="116965"/>
                </a:lnTo>
                <a:cubicBezTo>
                  <a:pt x="1714580" y="117882"/>
                  <a:pt x="1711214" y="118800"/>
                  <a:pt x="1706647" y="118800"/>
                </a:cubicBezTo>
                <a:cubicBezTo>
                  <a:pt x="1698473" y="118800"/>
                  <a:pt x="1693424" y="114213"/>
                  <a:pt x="1693424" y="104122"/>
                </a:cubicBezTo>
                <a:lnTo>
                  <a:pt x="1693424" y="48162"/>
                </a:lnTo>
                <a:lnTo>
                  <a:pt x="1716503" y="48162"/>
                </a:lnTo>
                <a:lnTo>
                  <a:pt x="1716503" y="41052"/>
                </a:lnTo>
                <a:lnTo>
                  <a:pt x="1693424" y="41052"/>
                </a:lnTo>
                <a:lnTo>
                  <a:pt x="1693424" y="22017"/>
                </a:lnTo>
                <a:lnTo>
                  <a:pt x="1684529" y="22017"/>
                </a:lnTo>
                <a:lnTo>
                  <a:pt x="1684529" y="41052"/>
                </a:lnTo>
                <a:lnTo>
                  <a:pt x="1671547" y="41052"/>
                </a:lnTo>
                <a:lnTo>
                  <a:pt x="1671547" y="48162"/>
                </a:lnTo>
                <a:lnTo>
                  <a:pt x="1684529" y="48162"/>
                </a:lnTo>
                <a:lnTo>
                  <a:pt x="1684529" y="104580"/>
                </a:lnTo>
                <a:cubicBezTo>
                  <a:pt x="1684529" y="118112"/>
                  <a:pt x="1691982" y="125909"/>
                  <a:pt x="1706166" y="125909"/>
                </a:cubicBezTo>
                <a:moveTo>
                  <a:pt x="1631159" y="126139"/>
                </a:moveTo>
                <a:cubicBezTo>
                  <a:pt x="1651113" y="126139"/>
                  <a:pt x="1662172" y="115818"/>
                  <a:pt x="1662172" y="101828"/>
                </a:cubicBezTo>
                <a:cubicBezTo>
                  <a:pt x="1662172" y="85545"/>
                  <a:pt x="1651353" y="81187"/>
                  <a:pt x="1632602" y="77977"/>
                </a:cubicBezTo>
                <a:cubicBezTo>
                  <a:pt x="1614571" y="74995"/>
                  <a:pt x="1608561" y="71326"/>
                  <a:pt x="1608561" y="61693"/>
                </a:cubicBezTo>
                <a:cubicBezTo>
                  <a:pt x="1608561" y="52749"/>
                  <a:pt x="1616735" y="46786"/>
                  <a:pt x="1628995" y="46786"/>
                </a:cubicBezTo>
                <a:cubicBezTo>
                  <a:pt x="1641256" y="46786"/>
                  <a:pt x="1648949" y="51602"/>
                  <a:pt x="1651353" y="62381"/>
                </a:cubicBezTo>
                <a:lnTo>
                  <a:pt x="1660008" y="62381"/>
                </a:lnTo>
                <a:cubicBezTo>
                  <a:pt x="1657604" y="45869"/>
                  <a:pt x="1645343" y="39676"/>
                  <a:pt x="1629476" y="39676"/>
                </a:cubicBezTo>
                <a:cubicBezTo>
                  <a:pt x="1614571" y="39676"/>
                  <a:pt x="1600627" y="47933"/>
                  <a:pt x="1600627" y="62152"/>
                </a:cubicBezTo>
                <a:cubicBezTo>
                  <a:pt x="1600627" y="76371"/>
                  <a:pt x="1609282" y="81875"/>
                  <a:pt x="1630919" y="85545"/>
                </a:cubicBezTo>
                <a:cubicBezTo>
                  <a:pt x="1647507" y="88526"/>
                  <a:pt x="1653998" y="91737"/>
                  <a:pt x="1653998" y="102516"/>
                </a:cubicBezTo>
                <a:cubicBezTo>
                  <a:pt x="1653998" y="112607"/>
                  <a:pt x="1646305" y="119029"/>
                  <a:pt x="1631640" y="119029"/>
                </a:cubicBezTo>
                <a:cubicBezTo>
                  <a:pt x="1615292" y="119029"/>
                  <a:pt x="1607840" y="111231"/>
                  <a:pt x="1606397" y="99764"/>
                </a:cubicBezTo>
                <a:lnTo>
                  <a:pt x="1597743" y="99764"/>
                </a:lnTo>
                <a:cubicBezTo>
                  <a:pt x="1598945" y="115818"/>
                  <a:pt x="1610965" y="126139"/>
                  <a:pt x="1631640" y="126139"/>
                </a:cubicBezTo>
                <a:moveTo>
                  <a:pt x="1530910" y="153889"/>
                </a:moveTo>
                <a:lnTo>
                  <a:pt x="1540045" y="153889"/>
                </a:lnTo>
                <a:lnTo>
                  <a:pt x="1588847" y="40823"/>
                </a:lnTo>
                <a:lnTo>
                  <a:pt x="1579712" y="40823"/>
                </a:lnTo>
                <a:lnTo>
                  <a:pt x="1551584" y="107791"/>
                </a:lnTo>
                <a:lnTo>
                  <a:pt x="1521534" y="40823"/>
                </a:lnTo>
                <a:lnTo>
                  <a:pt x="1511917" y="40823"/>
                </a:lnTo>
                <a:lnTo>
                  <a:pt x="1546776" y="117653"/>
                </a:lnTo>
                <a:lnTo>
                  <a:pt x="1530910" y="154118"/>
                </a:lnTo>
                <a:close/>
                <a:moveTo>
                  <a:pt x="1472731" y="126139"/>
                </a:moveTo>
                <a:cubicBezTo>
                  <a:pt x="1492685" y="126139"/>
                  <a:pt x="1503744" y="115818"/>
                  <a:pt x="1503744" y="101828"/>
                </a:cubicBezTo>
                <a:cubicBezTo>
                  <a:pt x="1503744" y="85545"/>
                  <a:pt x="1492925" y="81187"/>
                  <a:pt x="1474174" y="77977"/>
                </a:cubicBezTo>
                <a:cubicBezTo>
                  <a:pt x="1456143" y="74995"/>
                  <a:pt x="1450133" y="71326"/>
                  <a:pt x="1450133" y="61693"/>
                </a:cubicBezTo>
                <a:cubicBezTo>
                  <a:pt x="1450133" y="52749"/>
                  <a:pt x="1458307" y="46786"/>
                  <a:pt x="1470567" y="46786"/>
                </a:cubicBezTo>
                <a:cubicBezTo>
                  <a:pt x="1482828" y="46786"/>
                  <a:pt x="1490521" y="51602"/>
                  <a:pt x="1492685" y="62381"/>
                </a:cubicBezTo>
                <a:lnTo>
                  <a:pt x="1501340" y="62381"/>
                </a:lnTo>
                <a:cubicBezTo>
                  <a:pt x="1498935" y="45869"/>
                  <a:pt x="1486675" y="39676"/>
                  <a:pt x="1470808" y="39676"/>
                </a:cubicBezTo>
                <a:cubicBezTo>
                  <a:pt x="1455903" y="39676"/>
                  <a:pt x="1441959" y="47933"/>
                  <a:pt x="1441959" y="62152"/>
                </a:cubicBezTo>
                <a:cubicBezTo>
                  <a:pt x="1441959" y="76371"/>
                  <a:pt x="1450614" y="81875"/>
                  <a:pt x="1472250" y="85545"/>
                </a:cubicBezTo>
                <a:cubicBezTo>
                  <a:pt x="1488838" y="88526"/>
                  <a:pt x="1495329" y="91737"/>
                  <a:pt x="1495329" y="102516"/>
                </a:cubicBezTo>
                <a:cubicBezTo>
                  <a:pt x="1495329" y="112607"/>
                  <a:pt x="1487877" y="119029"/>
                  <a:pt x="1472972" y="119029"/>
                </a:cubicBezTo>
                <a:cubicBezTo>
                  <a:pt x="1456624" y="119029"/>
                  <a:pt x="1449171" y="111231"/>
                  <a:pt x="1447729" y="99764"/>
                </a:cubicBezTo>
                <a:lnTo>
                  <a:pt x="1439074" y="99764"/>
                </a:lnTo>
                <a:cubicBezTo>
                  <a:pt x="1440276" y="115818"/>
                  <a:pt x="1452297" y="126139"/>
                  <a:pt x="1472972" y="126139"/>
                </a:cubicBezTo>
                <a:moveTo>
                  <a:pt x="1310216" y="124763"/>
                </a:moveTo>
                <a:lnTo>
                  <a:pt x="1319111" y="124763"/>
                </a:lnTo>
                <a:lnTo>
                  <a:pt x="1319111" y="73848"/>
                </a:lnTo>
                <a:cubicBezTo>
                  <a:pt x="1319111" y="56189"/>
                  <a:pt x="1333536" y="46786"/>
                  <a:pt x="1348201" y="46786"/>
                </a:cubicBezTo>
                <a:cubicBezTo>
                  <a:pt x="1363827" y="46786"/>
                  <a:pt x="1372482" y="54584"/>
                  <a:pt x="1372482" y="72472"/>
                </a:cubicBezTo>
                <a:lnTo>
                  <a:pt x="1372482" y="124763"/>
                </a:lnTo>
                <a:lnTo>
                  <a:pt x="1381377" y="124763"/>
                </a:lnTo>
                <a:lnTo>
                  <a:pt x="1381377" y="73160"/>
                </a:lnTo>
                <a:cubicBezTo>
                  <a:pt x="1381377" y="49309"/>
                  <a:pt x="1368875" y="39676"/>
                  <a:pt x="1350124" y="39676"/>
                </a:cubicBezTo>
                <a:cubicBezTo>
                  <a:pt x="1334497" y="39676"/>
                  <a:pt x="1322958" y="48162"/>
                  <a:pt x="1318871" y="57336"/>
                </a:cubicBezTo>
                <a:lnTo>
                  <a:pt x="1318871" y="459"/>
                </a:lnTo>
                <a:lnTo>
                  <a:pt x="1309976" y="459"/>
                </a:lnTo>
                <a:lnTo>
                  <a:pt x="1309976" y="124533"/>
                </a:lnTo>
                <a:close/>
                <a:moveTo>
                  <a:pt x="1279925" y="125909"/>
                </a:moveTo>
                <a:cubicBezTo>
                  <a:pt x="1285214" y="125909"/>
                  <a:pt x="1288580" y="125221"/>
                  <a:pt x="1291465" y="124074"/>
                </a:cubicBezTo>
                <a:lnTo>
                  <a:pt x="1291465" y="116965"/>
                </a:lnTo>
                <a:cubicBezTo>
                  <a:pt x="1288339" y="117882"/>
                  <a:pt x="1284974" y="118800"/>
                  <a:pt x="1280406" y="118800"/>
                </a:cubicBezTo>
                <a:cubicBezTo>
                  <a:pt x="1272232" y="118800"/>
                  <a:pt x="1267183" y="114213"/>
                  <a:pt x="1267183" y="104122"/>
                </a:cubicBezTo>
                <a:lnTo>
                  <a:pt x="1267183" y="48162"/>
                </a:lnTo>
                <a:lnTo>
                  <a:pt x="1290262" y="48162"/>
                </a:lnTo>
                <a:lnTo>
                  <a:pt x="1290262" y="41052"/>
                </a:lnTo>
                <a:lnTo>
                  <a:pt x="1267183" y="41052"/>
                </a:lnTo>
                <a:lnTo>
                  <a:pt x="1267183" y="22017"/>
                </a:lnTo>
                <a:lnTo>
                  <a:pt x="1258288" y="22017"/>
                </a:lnTo>
                <a:lnTo>
                  <a:pt x="1258288" y="41052"/>
                </a:lnTo>
                <a:lnTo>
                  <a:pt x="1245306" y="41052"/>
                </a:lnTo>
                <a:lnTo>
                  <a:pt x="1245306" y="48162"/>
                </a:lnTo>
                <a:lnTo>
                  <a:pt x="1258288" y="48162"/>
                </a:lnTo>
                <a:lnTo>
                  <a:pt x="1258288" y="104580"/>
                </a:lnTo>
                <a:cubicBezTo>
                  <a:pt x="1258288" y="118112"/>
                  <a:pt x="1265741" y="125909"/>
                  <a:pt x="1279925" y="125909"/>
                </a:cubicBezTo>
                <a:moveTo>
                  <a:pt x="1219583" y="124763"/>
                </a:moveTo>
                <a:lnTo>
                  <a:pt x="1228718" y="124763"/>
                </a:lnTo>
                <a:lnTo>
                  <a:pt x="1228718" y="459"/>
                </a:lnTo>
                <a:lnTo>
                  <a:pt x="1219583" y="459"/>
                </a:lnTo>
                <a:lnTo>
                  <a:pt x="1219583" y="124533"/>
                </a:lnTo>
                <a:close/>
                <a:moveTo>
                  <a:pt x="1155875" y="119258"/>
                </a:moveTo>
                <a:cubicBezTo>
                  <a:pt x="1141451" y="119258"/>
                  <a:pt x="1134239" y="113066"/>
                  <a:pt x="1134239" y="102287"/>
                </a:cubicBezTo>
                <a:cubicBezTo>
                  <a:pt x="1134239" y="87150"/>
                  <a:pt x="1148423" y="83481"/>
                  <a:pt x="1166934" y="83481"/>
                </a:cubicBezTo>
                <a:lnTo>
                  <a:pt x="1184964" y="83481"/>
                </a:lnTo>
                <a:lnTo>
                  <a:pt x="1184964" y="97700"/>
                </a:lnTo>
                <a:cubicBezTo>
                  <a:pt x="1184964" y="110314"/>
                  <a:pt x="1171982" y="119258"/>
                  <a:pt x="1155875" y="119258"/>
                </a:cubicBezTo>
                <a:moveTo>
                  <a:pt x="1155154" y="126139"/>
                </a:moveTo>
                <a:cubicBezTo>
                  <a:pt x="1170059" y="126139"/>
                  <a:pt x="1179435" y="120176"/>
                  <a:pt x="1184964" y="111919"/>
                </a:cubicBezTo>
                <a:lnTo>
                  <a:pt x="1184964" y="124763"/>
                </a:lnTo>
                <a:lnTo>
                  <a:pt x="1193859" y="124763"/>
                </a:lnTo>
                <a:lnTo>
                  <a:pt x="1193859" y="69262"/>
                </a:lnTo>
                <a:cubicBezTo>
                  <a:pt x="1193859" y="47933"/>
                  <a:pt x="1181358" y="39447"/>
                  <a:pt x="1163087" y="39447"/>
                </a:cubicBezTo>
                <a:cubicBezTo>
                  <a:pt x="1146499" y="39447"/>
                  <a:pt x="1131354" y="46786"/>
                  <a:pt x="1129190" y="64445"/>
                </a:cubicBezTo>
                <a:lnTo>
                  <a:pt x="1137845" y="64445"/>
                </a:lnTo>
                <a:cubicBezTo>
                  <a:pt x="1139768" y="52061"/>
                  <a:pt x="1149384" y="46557"/>
                  <a:pt x="1162607" y="46557"/>
                </a:cubicBezTo>
                <a:cubicBezTo>
                  <a:pt x="1177993" y="46557"/>
                  <a:pt x="1184724" y="53208"/>
                  <a:pt x="1184724" y="69032"/>
                </a:cubicBezTo>
                <a:lnTo>
                  <a:pt x="1184724" y="76601"/>
                </a:lnTo>
                <a:lnTo>
                  <a:pt x="1166453" y="76601"/>
                </a:lnTo>
                <a:cubicBezTo>
                  <a:pt x="1144816" y="76601"/>
                  <a:pt x="1125344" y="82563"/>
                  <a:pt x="1125344" y="102058"/>
                </a:cubicBezTo>
                <a:cubicBezTo>
                  <a:pt x="1125344" y="117882"/>
                  <a:pt x="1137845" y="125909"/>
                  <a:pt x="1155154" y="125909"/>
                </a:cubicBezTo>
                <a:moveTo>
                  <a:pt x="1042403" y="76371"/>
                </a:moveTo>
                <a:cubicBezTo>
                  <a:pt x="1044086" y="58024"/>
                  <a:pt x="1056347" y="46557"/>
                  <a:pt x="1073175" y="46557"/>
                </a:cubicBezTo>
                <a:cubicBezTo>
                  <a:pt x="1090004" y="46557"/>
                  <a:pt x="1101543" y="55960"/>
                  <a:pt x="1102505" y="76371"/>
                </a:cubicBezTo>
                <a:lnTo>
                  <a:pt x="1042403" y="76371"/>
                </a:lnTo>
                <a:close/>
                <a:moveTo>
                  <a:pt x="1074618" y="125909"/>
                </a:moveTo>
                <a:cubicBezTo>
                  <a:pt x="1093369" y="125909"/>
                  <a:pt x="1107553" y="117194"/>
                  <a:pt x="1111160" y="101140"/>
                </a:cubicBezTo>
                <a:lnTo>
                  <a:pt x="1102264" y="101140"/>
                </a:lnTo>
                <a:cubicBezTo>
                  <a:pt x="1099139" y="112837"/>
                  <a:pt x="1089283" y="118570"/>
                  <a:pt x="1074618" y="118570"/>
                </a:cubicBezTo>
                <a:cubicBezTo>
                  <a:pt x="1053702" y="118570"/>
                  <a:pt x="1042403" y="105727"/>
                  <a:pt x="1042163" y="83251"/>
                </a:cubicBezTo>
                <a:lnTo>
                  <a:pt x="1111881" y="83251"/>
                </a:lnTo>
                <a:lnTo>
                  <a:pt x="1111881" y="80270"/>
                </a:lnTo>
                <a:cubicBezTo>
                  <a:pt x="1111881" y="52520"/>
                  <a:pt x="1094571" y="39447"/>
                  <a:pt x="1073416" y="39447"/>
                </a:cubicBezTo>
                <a:cubicBezTo>
                  <a:pt x="1049856" y="39447"/>
                  <a:pt x="1033027" y="56877"/>
                  <a:pt x="1033027" y="82334"/>
                </a:cubicBezTo>
                <a:lnTo>
                  <a:pt x="1033027" y="83710"/>
                </a:lnTo>
                <a:cubicBezTo>
                  <a:pt x="1033027" y="108938"/>
                  <a:pt x="1049375" y="126139"/>
                  <a:pt x="1074858" y="126139"/>
                </a:cubicBezTo>
                <a:moveTo>
                  <a:pt x="943356" y="124763"/>
                </a:moveTo>
                <a:lnTo>
                  <a:pt x="952251" y="124763"/>
                </a:lnTo>
                <a:lnTo>
                  <a:pt x="952251" y="73848"/>
                </a:lnTo>
                <a:cubicBezTo>
                  <a:pt x="952251" y="56189"/>
                  <a:pt x="966675" y="46786"/>
                  <a:pt x="981340" y="46786"/>
                </a:cubicBezTo>
                <a:cubicBezTo>
                  <a:pt x="996966" y="46786"/>
                  <a:pt x="1005621" y="54584"/>
                  <a:pt x="1005621" y="72472"/>
                </a:cubicBezTo>
                <a:lnTo>
                  <a:pt x="1005621" y="124763"/>
                </a:lnTo>
                <a:lnTo>
                  <a:pt x="1014516" y="124763"/>
                </a:lnTo>
                <a:lnTo>
                  <a:pt x="1014516" y="73160"/>
                </a:lnTo>
                <a:cubicBezTo>
                  <a:pt x="1014516" y="49309"/>
                  <a:pt x="1002015" y="39676"/>
                  <a:pt x="983263" y="39676"/>
                </a:cubicBezTo>
                <a:cubicBezTo>
                  <a:pt x="967637" y="39676"/>
                  <a:pt x="956097" y="48162"/>
                  <a:pt x="952010" y="57336"/>
                </a:cubicBezTo>
                <a:lnTo>
                  <a:pt x="952010" y="459"/>
                </a:lnTo>
                <a:lnTo>
                  <a:pt x="943115" y="459"/>
                </a:lnTo>
                <a:lnTo>
                  <a:pt x="943115" y="124533"/>
                </a:lnTo>
                <a:close/>
                <a:moveTo>
                  <a:pt x="828922" y="153889"/>
                </a:moveTo>
                <a:lnTo>
                  <a:pt x="838298" y="153889"/>
                </a:lnTo>
                <a:lnTo>
                  <a:pt x="887101" y="40823"/>
                </a:lnTo>
                <a:lnTo>
                  <a:pt x="877965" y="40823"/>
                </a:lnTo>
                <a:lnTo>
                  <a:pt x="849837" y="107791"/>
                </a:lnTo>
                <a:lnTo>
                  <a:pt x="819787" y="40823"/>
                </a:lnTo>
                <a:lnTo>
                  <a:pt x="810170" y="40823"/>
                </a:lnTo>
                <a:lnTo>
                  <a:pt x="845029" y="117653"/>
                </a:lnTo>
                <a:lnTo>
                  <a:pt x="828922" y="154118"/>
                </a:lnTo>
                <a:close/>
                <a:moveTo>
                  <a:pt x="762089" y="124763"/>
                </a:moveTo>
                <a:lnTo>
                  <a:pt x="770984" y="124763"/>
                </a:lnTo>
                <a:lnTo>
                  <a:pt x="770984" y="78206"/>
                </a:lnTo>
                <a:cubicBezTo>
                  <a:pt x="770984" y="55960"/>
                  <a:pt x="783726" y="48391"/>
                  <a:pt x="800795" y="47703"/>
                </a:cubicBezTo>
                <a:lnTo>
                  <a:pt x="800795" y="39676"/>
                </a:lnTo>
                <a:cubicBezTo>
                  <a:pt x="784687" y="40135"/>
                  <a:pt x="775792" y="48162"/>
                  <a:pt x="770984" y="58482"/>
                </a:cubicBezTo>
                <a:lnTo>
                  <a:pt x="770984" y="40823"/>
                </a:lnTo>
                <a:lnTo>
                  <a:pt x="762089" y="40823"/>
                </a:lnTo>
                <a:lnTo>
                  <a:pt x="762089" y="124763"/>
                </a:lnTo>
                <a:close/>
                <a:moveTo>
                  <a:pt x="698862" y="119258"/>
                </a:moveTo>
                <a:cubicBezTo>
                  <a:pt x="684438" y="119258"/>
                  <a:pt x="677226" y="113066"/>
                  <a:pt x="677226" y="102287"/>
                </a:cubicBezTo>
                <a:cubicBezTo>
                  <a:pt x="677226" y="87150"/>
                  <a:pt x="691650" y="83481"/>
                  <a:pt x="709921" y="83481"/>
                </a:cubicBezTo>
                <a:lnTo>
                  <a:pt x="727951" y="83481"/>
                </a:lnTo>
                <a:lnTo>
                  <a:pt x="727951" y="97700"/>
                </a:lnTo>
                <a:cubicBezTo>
                  <a:pt x="727951" y="110314"/>
                  <a:pt x="714969" y="119258"/>
                  <a:pt x="698862" y="119258"/>
                </a:cubicBezTo>
                <a:moveTo>
                  <a:pt x="698141" y="126139"/>
                </a:moveTo>
                <a:cubicBezTo>
                  <a:pt x="713046" y="126139"/>
                  <a:pt x="722422" y="120176"/>
                  <a:pt x="727951" y="111919"/>
                </a:cubicBezTo>
                <a:lnTo>
                  <a:pt x="727951" y="124763"/>
                </a:lnTo>
                <a:lnTo>
                  <a:pt x="736846" y="124763"/>
                </a:lnTo>
                <a:lnTo>
                  <a:pt x="736846" y="69262"/>
                </a:lnTo>
                <a:cubicBezTo>
                  <a:pt x="736846" y="47933"/>
                  <a:pt x="724345" y="39447"/>
                  <a:pt x="706074" y="39447"/>
                </a:cubicBezTo>
                <a:cubicBezTo>
                  <a:pt x="689486" y="39447"/>
                  <a:pt x="674341" y="46786"/>
                  <a:pt x="672177" y="64445"/>
                </a:cubicBezTo>
                <a:lnTo>
                  <a:pt x="680832" y="64445"/>
                </a:lnTo>
                <a:cubicBezTo>
                  <a:pt x="682755" y="52061"/>
                  <a:pt x="692371" y="46557"/>
                  <a:pt x="705594" y="46557"/>
                </a:cubicBezTo>
                <a:cubicBezTo>
                  <a:pt x="720980" y="46557"/>
                  <a:pt x="727951" y="53208"/>
                  <a:pt x="727951" y="69032"/>
                </a:cubicBezTo>
                <a:lnTo>
                  <a:pt x="727951" y="76601"/>
                </a:lnTo>
                <a:lnTo>
                  <a:pt x="709680" y="76601"/>
                </a:lnTo>
                <a:cubicBezTo>
                  <a:pt x="688044" y="76601"/>
                  <a:pt x="668571" y="82563"/>
                  <a:pt x="668571" y="102058"/>
                </a:cubicBezTo>
                <a:cubicBezTo>
                  <a:pt x="668571" y="117882"/>
                  <a:pt x="681072" y="125909"/>
                  <a:pt x="698381" y="125909"/>
                </a:cubicBezTo>
                <a:moveTo>
                  <a:pt x="524567" y="124533"/>
                </a:moveTo>
                <a:lnTo>
                  <a:pt x="533462" y="124533"/>
                </a:lnTo>
                <a:lnTo>
                  <a:pt x="533462" y="73390"/>
                </a:lnTo>
                <a:cubicBezTo>
                  <a:pt x="533462" y="55960"/>
                  <a:pt x="547166" y="46786"/>
                  <a:pt x="560628" y="46786"/>
                </a:cubicBezTo>
                <a:cubicBezTo>
                  <a:pt x="574812" y="46786"/>
                  <a:pt x="582746" y="53896"/>
                  <a:pt x="582746" y="71784"/>
                </a:cubicBezTo>
                <a:lnTo>
                  <a:pt x="582746" y="124763"/>
                </a:lnTo>
                <a:lnTo>
                  <a:pt x="591641" y="124763"/>
                </a:lnTo>
                <a:lnTo>
                  <a:pt x="591641" y="73619"/>
                </a:lnTo>
                <a:cubicBezTo>
                  <a:pt x="591641" y="56189"/>
                  <a:pt x="605344" y="47015"/>
                  <a:pt x="618807" y="47015"/>
                </a:cubicBezTo>
                <a:cubicBezTo>
                  <a:pt x="632991" y="47015"/>
                  <a:pt x="640924" y="54125"/>
                  <a:pt x="640924" y="72014"/>
                </a:cubicBezTo>
                <a:lnTo>
                  <a:pt x="640924" y="124992"/>
                </a:lnTo>
                <a:lnTo>
                  <a:pt x="649819" y="124992"/>
                </a:lnTo>
                <a:lnTo>
                  <a:pt x="649819" y="72472"/>
                </a:lnTo>
                <a:cubicBezTo>
                  <a:pt x="649819" y="48621"/>
                  <a:pt x="637318" y="39676"/>
                  <a:pt x="620249" y="39676"/>
                </a:cubicBezTo>
                <a:cubicBezTo>
                  <a:pt x="607027" y="39676"/>
                  <a:pt x="594526" y="46557"/>
                  <a:pt x="588996" y="58482"/>
                </a:cubicBezTo>
                <a:cubicBezTo>
                  <a:pt x="585390" y="44951"/>
                  <a:pt x="575293" y="39676"/>
                  <a:pt x="562071" y="39676"/>
                </a:cubicBezTo>
                <a:cubicBezTo>
                  <a:pt x="547887" y="39676"/>
                  <a:pt x="537309" y="47703"/>
                  <a:pt x="533222" y="56877"/>
                </a:cubicBezTo>
                <a:lnTo>
                  <a:pt x="533222" y="41052"/>
                </a:lnTo>
                <a:lnTo>
                  <a:pt x="524327" y="41052"/>
                </a:lnTo>
                <a:lnTo>
                  <a:pt x="524327" y="124992"/>
                </a:lnTo>
                <a:close/>
                <a:moveTo>
                  <a:pt x="489468" y="124533"/>
                </a:moveTo>
                <a:lnTo>
                  <a:pt x="498363" y="124533"/>
                </a:lnTo>
                <a:lnTo>
                  <a:pt x="498363" y="40594"/>
                </a:lnTo>
                <a:lnTo>
                  <a:pt x="489468" y="40594"/>
                </a:lnTo>
                <a:lnTo>
                  <a:pt x="489468" y="124533"/>
                </a:lnTo>
                <a:close/>
                <a:moveTo>
                  <a:pt x="493795" y="22476"/>
                </a:moveTo>
                <a:cubicBezTo>
                  <a:pt x="497401" y="22476"/>
                  <a:pt x="500046" y="19723"/>
                  <a:pt x="500046" y="16283"/>
                </a:cubicBezTo>
                <a:cubicBezTo>
                  <a:pt x="500046" y="13073"/>
                  <a:pt x="497401" y="10320"/>
                  <a:pt x="493795" y="10320"/>
                </a:cubicBezTo>
                <a:cubicBezTo>
                  <a:pt x="490189" y="10320"/>
                  <a:pt x="487545" y="13073"/>
                  <a:pt x="487545" y="16283"/>
                </a:cubicBezTo>
                <a:cubicBezTo>
                  <a:pt x="487545" y="19723"/>
                  <a:pt x="490430" y="22476"/>
                  <a:pt x="493795" y="22476"/>
                </a:cubicBezTo>
                <a:moveTo>
                  <a:pt x="432251" y="124533"/>
                </a:moveTo>
                <a:lnTo>
                  <a:pt x="441146" y="124533"/>
                </a:lnTo>
                <a:lnTo>
                  <a:pt x="441146" y="77977"/>
                </a:lnTo>
                <a:cubicBezTo>
                  <a:pt x="441146" y="55730"/>
                  <a:pt x="453888" y="48162"/>
                  <a:pt x="470957" y="47474"/>
                </a:cubicBezTo>
                <a:lnTo>
                  <a:pt x="470957" y="39447"/>
                </a:lnTo>
                <a:cubicBezTo>
                  <a:pt x="454849" y="39906"/>
                  <a:pt x="445954" y="47933"/>
                  <a:pt x="441146" y="58253"/>
                </a:cubicBezTo>
                <a:lnTo>
                  <a:pt x="441146" y="40594"/>
                </a:lnTo>
                <a:lnTo>
                  <a:pt x="432251" y="40594"/>
                </a:lnTo>
                <a:lnTo>
                  <a:pt x="432251" y="124533"/>
                </a:lnTo>
                <a:close/>
                <a:moveTo>
                  <a:pt x="372630" y="118570"/>
                </a:moveTo>
                <a:cubicBezTo>
                  <a:pt x="354359" y="118570"/>
                  <a:pt x="339695" y="106186"/>
                  <a:pt x="339695" y="83251"/>
                </a:cubicBezTo>
                <a:lnTo>
                  <a:pt x="339695" y="81875"/>
                </a:lnTo>
                <a:cubicBezTo>
                  <a:pt x="339695" y="58712"/>
                  <a:pt x="355321" y="46327"/>
                  <a:pt x="372390" y="46327"/>
                </a:cubicBezTo>
                <a:cubicBezTo>
                  <a:pt x="389459" y="46327"/>
                  <a:pt x="403643" y="58712"/>
                  <a:pt x="403643" y="81875"/>
                </a:cubicBezTo>
                <a:lnTo>
                  <a:pt x="403643" y="83251"/>
                </a:lnTo>
                <a:cubicBezTo>
                  <a:pt x="403643" y="105727"/>
                  <a:pt x="391142" y="118570"/>
                  <a:pt x="372630" y="118570"/>
                </a:cubicBezTo>
                <a:moveTo>
                  <a:pt x="330800" y="153660"/>
                </a:moveTo>
                <a:lnTo>
                  <a:pt x="339695" y="153660"/>
                </a:lnTo>
                <a:lnTo>
                  <a:pt x="339695" y="105268"/>
                </a:lnTo>
                <a:cubicBezTo>
                  <a:pt x="344503" y="115589"/>
                  <a:pt x="355561" y="125680"/>
                  <a:pt x="373111" y="125680"/>
                </a:cubicBezTo>
                <a:cubicBezTo>
                  <a:pt x="395950" y="125680"/>
                  <a:pt x="412778" y="109167"/>
                  <a:pt x="412778" y="82793"/>
                </a:cubicBezTo>
                <a:lnTo>
                  <a:pt x="412778" y="81417"/>
                </a:lnTo>
                <a:cubicBezTo>
                  <a:pt x="412778" y="55272"/>
                  <a:pt x="395469" y="38988"/>
                  <a:pt x="373111" y="38988"/>
                </a:cubicBezTo>
                <a:cubicBezTo>
                  <a:pt x="357725" y="38988"/>
                  <a:pt x="344743" y="48850"/>
                  <a:pt x="339695" y="59858"/>
                </a:cubicBezTo>
                <a:lnTo>
                  <a:pt x="339695" y="40364"/>
                </a:lnTo>
                <a:lnTo>
                  <a:pt x="330800" y="40364"/>
                </a:lnTo>
                <a:lnTo>
                  <a:pt x="330800" y="153430"/>
                </a:lnTo>
                <a:close/>
                <a:moveTo>
                  <a:pt x="202422" y="76371"/>
                </a:moveTo>
                <a:cubicBezTo>
                  <a:pt x="204105" y="58024"/>
                  <a:pt x="216126" y="46557"/>
                  <a:pt x="233194" y="46557"/>
                </a:cubicBezTo>
                <a:cubicBezTo>
                  <a:pt x="250263" y="46557"/>
                  <a:pt x="261562" y="55960"/>
                  <a:pt x="262524" y="76371"/>
                </a:cubicBezTo>
                <a:lnTo>
                  <a:pt x="202422" y="76371"/>
                </a:lnTo>
                <a:close/>
                <a:moveTo>
                  <a:pt x="234637" y="125909"/>
                </a:moveTo>
                <a:cubicBezTo>
                  <a:pt x="253389" y="125909"/>
                  <a:pt x="267332" y="117194"/>
                  <a:pt x="271179" y="101140"/>
                </a:cubicBezTo>
                <a:lnTo>
                  <a:pt x="262284" y="101140"/>
                </a:lnTo>
                <a:cubicBezTo>
                  <a:pt x="259158" y="112837"/>
                  <a:pt x="249302" y="118570"/>
                  <a:pt x="234637" y="118570"/>
                </a:cubicBezTo>
                <a:cubicBezTo>
                  <a:pt x="213722" y="118570"/>
                  <a:pt x="202422" y="105727"/>
                  <a:pt x="202182" y="83251"/>
                </a:cubicBezTo>
                <a:lnTo>
                  <a:pt x="271900" y="83251"/>
                </a:lnTo>
                <a:lnTo>
                  <a:pt x="271900" y="80270"/>
                </a:lnTo>
                <a:cubicBezTo>
                  <a:pt x="271900" y="52520"/>
                  <a:pt x="254591" y="39447"/>
                  <a:pt x="233435" y="39447"/>
                </a:cubicBezTo>
                <a:cubicBezTo>
                  <a:pt x="209875" y="39447"/>
                  <a:pt x="193047" y="56877"/>
                  <a:pt x="193047" y="82334"/>
                </a:cubicBezTo>
                <a:lnTo>
                  <a:pt x="193047" y="83710"/>
                </a:lnTo>
                <a:cubicBezTo>
                  <a:pt x="193047" y="108938"/>
                  <a:pt x="209394" y="126139"/>
                  <a:pt x="234877" y="126139"/>
                </a:cubicBezTo>
                <a:moveTo>
                  <a:pt x="103375" y="124763"/>
                </a:moveTo>
                <a:lnTo>
                  <a:pt x="112270" y="124763"/>
                </a:lnTo>
                <a:lnTo>
                  <a:pt x="112270" y="73848"/>
                </a:lnTo>
                <a:cubicBezTo>
                  <a:pt x="112270" y="56189"/>
                  <a:pt x="126694" y="46786"/>
                  <a:pt x="141359" y="46786"/>
                </a:cubicBezTo>
                <a:cubicBezTo>
                  <a:pt x="156986" y="46786"/>
                  <a:pt x="165640" y="54584"/>
                  <a:pt x="165640" y="72472"/>
                </a:cubicBezTo>
                <a:lnTo>
                  <a:pt x="165640" y="124763"/>
                </a:lnTo>
                <a:lnTo>
                  <a:pt x="174535" y="124763"/>
                </a:lnTo>
                <a:lnTo>
                  <a:pt x="174535" y="73160"/>
                </a:lnTo>
                <a:cubicBezTo>
                  <a:pt x="174535" y="49309"/>
                  <a:pt x="162034" y="39676"/>
                  <a:pt x="143282" y="39676"/>
                </a:cubicBezTo>
                <a:cubicBezTo>
                  <a:pt x="127656" y="39676"/>
                  <a:pt x="116116" y="48162"/>
                  <a:pt x="112029" y="57336"/>
                </a:cubicBezTo>
                <a:lnTo>
                  <a:pt x="112029" y="459"/>
                </a:lnTo>
                <a:lnTo>
                  <a:pt x="103134" y="459"/>
                </a:lnTo>
                <a:lnTo>
                  <a:pt x="103134" y="124533"/>
                </a:lnTo>
                <a:close/>
                <a:moveTo>
                  <a:pt x="39667" y="124763"/>
                </a:moveTo>
                <a:lnTo>
                  <a:pt x="48803" y="124763"/>
                </a:lnTo>
                <a:lnTo>
                  <a:pt x="48803" y="17201"/>
                </a:lnTo>
                <a:lnTo>
                  <a:pt x="86066" y="17201"/>
                </a:lnTo>
                <a:lnTo>
                  <a:pt x="86066" y="9862"/>
                </a:lnTo>
                <a:lnTo>
                  <a:pt x="0" y="9862"/>
                </a:lnTo>
                <a:lnTo>
                  <a:pt x="0" y="17201"/>
                </a:lnTo>
                <a:lnTo>
                  <a:pt x="37263" y="17201"/>
                </a:lnTo>
                <a:lnTo>
                  <a:pt x="37263" y="124533"/>
                </a:lnTo>
                <a:close/>
              </a:path>
            </a:pathLst>
          </a:custGeom>
          <a:solidFill>
            <a:schemeClr val="bg1"/>
          </a:solidFill>
          <a:ln w="24028" cap="flat">
            <a:noFill/>
            <a:prstDash val="solid"/>
            <a:miter/>
          </a:ln>
        </p:spPr>
        <p:txBody>
          <a:bodyPr rtlCol="0" anchor="ctr"/>
          <a:lstStyle/>
          <a:p>
            <a:endParaRPr lang="en-US"/>
          </a:p>
        </p:txBody>
      </p:sp>
    </p:spTree>
    <p:extLst>
      <p:ext uri="{BB962C8B-B14F-4D97-AF65-F5344CB8AC3E}">
        <p14:creationId xmlns:p14="http://schemas.microsoft.com/office/powerpoint/2010/main" val="1537076215"/>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ivider_1">
    <p:bg>
      <p:bgPr>
        <a:solidFill>
          <a:srgbClr val="00308C"/>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BF8607D-94D2-364C-B168-2DE5EE60900A}"/>
              </a:ext>
            </a:extLst>
          </p:cNvPr>
          <p:cNvGrpSpPr/>
          <p:nvPr/>
        </p:nvGrpSpPr>
        <p:grpSpPr>
          <a:xfrm rot="10800000">
            <a:off x="0" y="0"/>
            <a:ext cx="4754880" cy="4754880"/>
            <a:chOff x="6215270" y="881270"/>
            <a:chExt cx="5976730" cy="5976730"/>
          </a:xfrm>
        </p:grpSpPr>
        <p:sp>
          <p:nvSpPr>
            <p:cNvPr id="7" name="Freeform 6">
              <a:extLst>
                <a:ext uri="{FF2B5EF4-FFF2-40B4-BE49-F238E27FC236}">
                  <a16:creationId xmlns:a16="http://schemas.microsoft.com/office/drawing/2014/main" id="{462ADA27-63EB-B04F-A03F-D38564932D39}"/>
                </a:ext>
              </a:extLst>
            </p:cNvPr>
            <p:cNvSpPr/>
            <p:nvPr/>
          </p:nvSpPr>
          <p:spPr>
            <a:xfrm rot="16200000">
              <a:off x="6215270" y="881270"/>
              <a:ext cx="5976730" cy="5976730"/>
            </a:xfrm>
            <a:custGeom>
              <a:avLst/>
              <a:gdLst>
                <a:gd name="connsiteX0" fmla="*/ 0 w 5976730"/>
                <a:gd name="connsiteY0" fmla="*/ 0 h 5976730"/>
                <a:gd name="connsiteX1" fmla="*/ 0 w 5976730"/>
                <a:gd name="connsiteY1" fmla="*/ 5976730 h 5976730"/>
                <a:gd name="connsiteX2" fmla="*/ 5976730 w 5976730"/>
                <a:gd name="connsiteY2" fmla="*/ 5976730 h 5976730"/>
                <a:gd name="connsiteX3" fmla="*/ 0 w 5976730"/>
                <a:gd name="connsiteY3" fmla="*/ 0 h 5976730"/>
              </a:gdLst>
              <a:ahLst/>
              <a:cxnLst>
                <a:cxn ang="0">
                  <a:pos x="connsiteX0" y="connsiteY0"/>
                </a:cxn>
                <a:cxn ang="0">
                  <a:pos x="connsiteX1" y="connsiteY1"/>
                </a:cxn>
                <a:cxn ang="0">
                  <a:pos x="connsiteX2" y="connsiteY2"/>
                </a:cxn>
                <a:cxn ang="0">
                  <a:pos x="connsiteX3" y="connsiteY3"/>
                </a:cxn>
              </a:cxnLst>
              <a:rect l="l" t="t" r="r" b="b"/>
              <a:pathLst>
                <a:path w="5976730" h="5976730">
                  <a:moveTo>
                    <a:pt x="0" y="0"/>
                  </a:moveTo>
                  <a:lnTo>
                    <a:pt x="0" y="5976730"/>
                  </a:lnTo>
                  <a:lnTo>
                    <a:pt x="5976730" y="5976730"/>
                  </a:lnTo>
                  <a:cubicBezTo>
                    <a:pt x="5976730" y="2675860"/>
                    <a:pt x="3300870" y="0"/>
                    <a:pt x="0" y="0"/>
                  </a:cubicBezTo>
                </a:path>
              </a:pathLst>
            </a:custGeom>
            <a:solidFill>
              <a:srgbClr val="0047C7"/>
            </a:solidFill>
            <a:ln w="553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48F6721-2CCE-9948-9A60-B3523D722534}"/>
                </a:ext>
              </a:extLst>
            </p:cNvPr>
            <p:cNvSpPr/>
            <p:nvPr/>
          </p:nvSpPr>
          <p:spPr>
            <a:xfrm rot="16200000">
              <a:off x="8207513" y="2873514"/>
              <a:ext cx="3984486" cy="3984486"/>
            </a:xfrm>
            <a:custGeom>
              <a:avLst/>
              <a:gdLst>
                <a:gd name="connsiteX0" fmla="*/ 0 w 3984486"/>
                <a:gd name="connsiteY0" fmla="*/ 0 h 3984486"/>
                <a:gd name="connsiteX1" fmla="*/ 0 w 3984486"/>
                <a:gd name="connsiteY1" fmla="*/ 3984487 h 3984486"/>
                <a:gd name="connsiteX2" fmla="*/ 3984487 w 3984486"/>
                <a:gd name="connsiteY2" fmla="*/ 3984487 h 3984486"/>
                <a:gd name="connsiteX3" fmla="*/ 0 w 3984486"/>
                <a:gd name="connsiteY3" fmla="*/ 0 h 3984486"/>
              </a:gdLst>
              <a:ahLst/>
              <a:cxnLst>
                <a:cxn ang="0">
                  <a:pos x="connsiteX0" y="connsiteY0"/>
                </a:cxn>
                <a:cxn ang="0">
                  <a:pos x="connsiteX1" y="connsiteY1"/>
                </a:cxn>
                <a:cxn ang="0">
                  <a:pos x="connsiteX2" y="connsiteY2"/>
                </a:cxn>
                <a:cxn ang="0">
                  <a:pos x="connsiteX3" y="connsiteY3"/>
                </a:cxn>
              </a:cxnLst>
              <a:rect l="l" t="t" r="r" b="b"/>
              <a:pathLst>
                <a:path w="3984486" h="3984486">
                  <a:moveTo>
                    <a:pt x="0" y="0"/>
                  </a:moveTo>
                  <a:lnTo>
                    <a:pt x="0" y="3984487"/>
                  </a:lnTo>
                  <a:lnTo>
                    <a:pt x="3984487" y="3984487"/>
                  </a:lnTo>
                  <a:cubicBezTo>
                    <a:pt x="3984487" y="1783888"/>
                    <a:pt x="2200599" y="0"/>
                    <a:pt x="0" y="0"/>
                  </a:cubicBezTo>
                </a:path>
              </a:pathLst>
            </a:custGeom>
            <a:solidFill>
              <a:srgbClr val="428FEC"/>
            </a:solidFill>
            <a:ln w="553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A1169FF5-2D64-C445-9C22-0CDD21E659F7}"/>
                </a:ext>
              </a:extLst>
            </p:cNvPr>
            <p:cNvSpPr/>
            <p:nvPr/>
          </p:nvSpPr>
          <p:spPr>
            <a:xfrm rot="16200000">
              <a:off x="10199756" y="4865757"/>
              <a:ext cx="1992243" cy="1992243"/>
            </a:xfrm>
            <a:custGeom>
              <a:avLst/>
              <a:gdLst>
                <a:gd name="connsiteX0" fmla="*/ 0 w 1992243"/>
                <a:gd name="connsiteY0" fmla="*/ 0 h 1992243"/>
                <a:gd name="connsiteX1" fmla="*/ 0 w 1992243"/>
                <a:gd name="connsiteY1" fmla="*/ 1992243 h 1992243"/>
                <a:gd name="connsiteX2" fmla="*/ 1992243 w 1992243"/>
                <a:gd name="connsiteY2" fmla="*/ 1992243 h 1992243"/>
                <a:gd name="connsiteX3" fmla="*/ 0 w 1992243"/>
                <a:gd name="connsiteY3" fmla="*/ 0 h 1992243"/>
              </a:gdLst>
              <a:ahLst/>
              <a:cxnLst>
                <a:cxn ang="0">
                  <a:pos x="connsiteX0" y="connsiteY0"/>
                </a:cxn>
                <a:cxn ang="0">
                  <a:pos x="connsiteX1" y="connsiteY1"/>
                </a:cxn>
                <a:cxn ang="0">
                  <a:pos x="connsiteX2" y="connsiteY2"/>
                </a:cxn>
                <a:cxn ang="0">
                  <a:pos x="connsiteX3" y="connsiteY3"/>
                </a:cxn>
              </a:cxnLst>
              <a:rect l="l" t="t" r="r" b="b"/>
              <a:pathLst>
                <a:path w="1992243" h="1992243">
                  <a:moveTo>
                    <a:pt x="0" y="0"/>
                  </a:moveTo>
                  <a:lnTo>
                    <a:pt x="0" y="1992243"/>
                  </a:lnTo>
                  <a:lnTo>
                    <a:pt x="1992243" y="1992243"/>
                  </a:lnTo>
                  <a:cubicBezTo>
                    <a:pt x="1992243" y="891972"/>
                    <a:pt x="1100272" y="0"/>
                    <a:pt x="0" y="0"/>
                  </a:cubicBezTo>
                </a:path>
              </a:pathLst>
            </a:custGeom>
            <a:solidFill>
              <a:srgbClr val="69B4F6"/>
            </a:solidFill>
            <a:ln w="5530" cap="flat">
              <a:noFill/>
              <a:prstDash val="solid"/>
              <a:miter/>
            </a:ln>
          </p:spPr>
          <p:txBody>
            <a:bodyPr rtlCol="0" anchor="ctr"/>
            <a:lstStyle/>
            <a:p>
              <a:endParaRPr lang="en-US"/>
            </a:p>
          </p:txBody>
        </p:sp>
      </p:grpSp>
      <p:sp>
        <p:nvSpPr>
          <p:cNvPr id="11" name="Title 9">
            <a:extLst>
              <a:ext uri="{FF2B5EF4-FFF2-40B4-BE49-F238E27FC236}">
                <a16:creationId xmlns:a16="http://schemas.microsoft.com/office/drawing/2014/main" id="{A5DD4228-57FC-7540-B45E-248B020CF545}"/>
              </a:ext>
            </a:extLst>
          </p:cNvPr>
          <p:cNvSpPr>
            <a:spLocks noGrp="1"/>
          </p:cNvSpPr>
          <p:nvPr>
            <p:ph type="title" hasCustomPrompt="1"/>
          </p:nvPr>
        </p:nvSpPr>
        <p:spPr>
          <a:xfrm>
            <a:off x="1479550" y="1254125"/>
            <a:ext cx="10250488" cy="5141913"/>
          </a:xfrm>
        </p:spPr>
        <p:txBody>
          <a:bodyPr tIns="1600200" rIns="0" bIns="0" anchor="t" anchorCtr="0"/>
          <a:lstStyle>
            <a:lvl1pPr>
              <a:lnSpc>
                <a:spcPct val="90000"/>
              </a:lnSpc>
              <a:defRPr sz="4400" b="0" i="0">
                <a:solidFill>
                  <a:schemeClr val="bg1"/>
                </a:solidFill>
                <a:latin typeface="Rockwell" panose="02060603020205020403" pitchFamily="18" charset="77"/>
                <a:ea typeface="Roboto" panose="02000000000000000000" pitchFamily="2" charset="0"/>
              </a:defRPr>
            </a:lvl1pPr>
          </a:lstStyle>
          <a:p>
            <a:r>
              <a:rPr lang="en-US"/>
              <a:t>Click to edit </a:t>
            </a:r>
            <a:br>
              <a:rPr lang="en-US"/>
            </a:br>
            <a:r>
              <a:rPr lang="en-US"/>
              <a:t>Master title style</a:t>
            </a:r>
          </a:p>
        </p:txBody>
      </p:sp>
      <p:sp>
        <p:nvSpPr>
          <p:cNvPr id="4" name="Footer Placeholder 3">
            <a:extLst>
              <a:ext uri="{FF2B5EF4-FFF2-40B4-BE49-F238E27FC236}">
                <a16:creationId xmlns:a16="http://schemas.microsoft.com/office/drawing/2014/main" id="{0FFB67F0-0847-1848-930D-EA4EFB3E2860}"/>
              </a:ext>
            </a:extLst>
          </p:cNvPr>
          <p:cNvSpPr>
            <a:spLocks noGrp="1"/>
          </p:cNvSpPr>
          <p:nvPr>
            <p:ph type="ftr" sz="quarter" idx="10"/>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8"/>
            <a:r>
              <a:rPr lang="en-US"/>
              <a:t>The primary health system of Tufts University School of Medicine.  |  © Tufts Medicine 2023  |  Private and confidential. Not for redistribution.</a:t>
            </a:r>
            <a:endParaRPr lang="en-US" dirty="0"/>
          </a:p>
        </p:txBody>
      </p:sp>
      <p:sp>
        <p:nvSpPr>
          <p:cNvPr id="2" name="Slide Number Placeholder 1">
            <a:extLst>
              <a:ext uri="{FF2B5EF4-FFF2-40B4-BE49-F238E27FC236}">
                <a16:creationId xmlns:a16="http://schemas.microsoft.com/office/drawing/2014/main" id="{816CF6DD-223E-6C48-9AA1-2B63EE7E97D3}"/>
              </a:ext>
            </a:extLst>
          </p:cNvPr>
          <p:cNvSpPr>
            <a:spLocks noGrp="1"/>
          </p:cNvSpPr>
          <p:nvPr>
            <p:ph type="sldNum" sz="quarter" idx="1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sz="1000">
                <a:solidFill>
                  <a:schemeClr val="bg1"/>
                </a:solidFill>
              </a:defRPr>
            </a:lvl9pPr>
          </a:lstStyle>
          <a:p>
            <a:pPr lvl="8"/>
            <a:fld id="{63DCA5C9-2E11-4C67-86EB-AE1DE127DC64}" type="slidenum">
              <a:rPr lang="en-US" smtClean="0"/>
              <a:pPr lvl="8"/>
              <a:t>‹#›</a:t>
            </a:fld>
            <a:endParaRPr lang="en-US" dirty="0"/>
          </a:p>
        </p:txBody>
      </p:sp>
      <p:pic>
        <p:nvPicPr>
          <p:cNvPr id="5" name="Picture 4" descr="Logo, icon&#10;&#10;Description automatically generated">
            <a:extLst>
              <a:ext uri="{FF2B5EF4-FFF2-40B4-BE49-F238E27FC236}">
                <a16:creationId xmlns:a16="http://schemas.microsoft.com/office/drawing/2014/main" id="{D52B8B79-DAD5-0A42-A74C-CA46B01AA2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880" y="372268"/>
            <a:ext cx="360363" cy="360363"/>
          </a:xfrm>
          <a:prstGeom prst="rect">
            <a:avLst/>
          </a:prstGeom>
        </p:spPr>
      </p:pic>
    </p:spTree>
    <p:extLst>
      <p:ext uri="{BB962C8B-B14F-4D97-AF65-F5344CB8AC3E}">
        <p14:creationId xmlns:p14="http://schemas.microsoft.com/office/powerpoint/2010/main" val="497834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divider_2">
    <p:bg>
      <p:bgPr>
        <a:solidFill>
          <a:srgbClr val="490E67"/>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BE7D7423-9127-DA46-A4A9-4FCEBEB1246A}"/>
              </a:ext>
            </a:extLst>
          </p:cNvPr>
          <p:cNvGrpSpPr/>
          <p:nvPr/>
        </p:nvGrpSpPr>
        <p:grpSpPr>
          <a:xfrm>
            <a:off x="0" y="0"/>
            <a:ext cx="4736592" cy="4736592"/>
            <a:chOff x="0" y="0"/>
            <a:chExt cx="4736592" cy="4736592"/>
          </a:xfrm>
        </p:grpSpPr>
        <p:sp>
          <p:nvSpPr>
            <p:cNvPr id="15" name="Freeform 14">
              <a:extLst>
                <a:ext uri="{FF2B5EF4-FFF2-40B4-BE49-F238E27FC236}">
                  <a16:creationId xmlns:a16="http://schemas.microsoft.com/office/drawing/2014/main" id="{0FD78834-B8CE-EC45-9BDE-7C1056CE429A}"/>
                </a:ext>
              </a:extLst>
            </p:cNvPr>
            <p:cNvSpPr/>
            <p:nvPr/>
          </p:nvSpPr>
          <p:spPr>
            <a:xfrm rot="5400000">
              <a:off x="0" y="0"/>
              <a:ext cx="4736592" cy="4736592"/>
            </a:xfrm>
            <a:custGeom>
              <a:avLst/>
              <a:gdLst>
                <a:gd name="connsiteX0" fmla="*/ 0 w 4736592"/>
                <a:gd name="connsiteY0" fmla="*/ 0 h 4736592"/>
                <a:gd name="connsiteX1" fmla="*/ 0 w 4736592"/>
                <a:gd name="connsiteY1" fmla="*/ 4736592 h 4736592"/>
                <a:gd name="connsiteX2" fmla="*/ 4736592 w 4736592"/>
                <a:gd name="connsiteY2" fmla="*/ 4736592 h 4736592"/>
                <a:gd name="connsiteX3" fmla="*/ 0 w 4736592"/>
                <a:gd name="connsiteY3" fmla="*/ 0 h 4736592"/>
              </a:gdLst>
              <a:ahLst/>
              <a:cxnLst>
                <a:cxn ang="0">
                  <a:pos x="connsiteX0" y="connsiteY0"/>
                </a:cxn>
                <a:cxn ang="0">
                  <a:pos x="connsiteX1" y="connsiteY1"/>
                </a:cxn>
                <a:cxn ang="0">
                  <a:pos x="connsiteX2" y="connsiteY2"/>
                </a:cxn>
                <a:cxn ang="0">
                  <a:pos x="connsiteX3" y="connsiteY3"/>
                </a:cxn>
              </a:cxnLst>
              <a:rect l="l" t="t" r="r" b="b"/>
              <a:pathLst>
                <a:path w="4736592" h="4736592">
                  <a:moveTo>
                    <a:pt x="0" y="0"/>
                  </a:moveTo>
                  <a:lnTo>
                    <a:pt x="0" y="4736592"/>
                  </a:lnTo>
                  <a:lnTo>
                    <a:pt x="4736592" y="4736592"/>
                  </a:lnTo>
                  <a:cubicBezTo>
                    <a:pt x="4736592" y="2120634"/>
                    <a:pt x="2615958" y="0"/>
                    <a:pt x="0" y="0"/>
                  </a:cubicBezTo>
                </a:path>
              </a:pathLst>
            </a:custGeom>
            <a:solidFill>
              <a:srgbClr val="60269E"/>
            </a:solidFill>
            <a:ln w="4383"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5702CE9B-6802-4942-80A4-BCAE74988718}"/>
                </a:ext>
              </a:extLst>
            </p:cNvPr>
            <p:cNvSpPr/>
            <p:nvPr/>
          </p:nvSpPr>
          <p:spPr>
            <a:xfrm rot="5400000">
              <a:off x="0" y="0"/>
              <a:ext cx="3157728" cy="3157728"/>
            </a:xfrm>
            <a:custGeom>
              <a:avLst/>
              <a:gdLst>
                <a:gd name="connsiteX0" fmla="*/ 0 w 3157728"/>
                <a:gd name="connsiteY0" fmla="*/ 0 h 3157728"/>
                <a:gd name="connsiteX1" fmla="*/ 0 w 3157728"/>
                <a:gd name="connsiteY1" fmla="*/ 3157728 h 3157728"/>
                <a:gd name="connsiteX2" fmla="*/ 3157728 w 3157728"/>
                <a:gd name="connsiteY2" fmla="*/ 3157728 h 3157728"/>
                <a:gd name="connsiteX3" fmla="*/ 0 w 3157728"/>
                <a:gd name="connsiteY3" fmla="*/ 0 h 3157728"/>
              </a:gdLst>
              <a:ahLst/>
              <a:cxnLst>
                <a:cxn ang="0">
                  <a:pos x="connsiteX0" y="connsiteY0"/>
                </a:cxn>
                <a:cxn ang="0">
                  <a:pos x="connsiteX1" y="connsiteY1"/>
                </a:cxn>
                <a:cxn ang="0">
                  <a:pos x="connsiteX2" y="connsiteY2"/>
                </a:cxn>
                <a:cxn ang="0">
                  <a:pos x="connsiteX3" y="connsiteY3"/>
                </a:cxn>
              </a:cxnLst>
              <a:rect l="l" t="t" r="r" b="b"/>
              <a:pathLst>
                <a:path w="3157728" h="3157728">
                  <a:moveTo>
                    <a:pt x="0" y="0"/>
                  </a:moveTo>
                  <a:lnTo>
                    <a:pt x="0" y="3157728"/>
                  </a:lnTo>
                  <a:lnTo>
                    <a:pt x="3157728" y="3157728"/>
                  </a:lnTo>
                  <a:cubicBezTo>
                    <a:pt x="3157728" y="1413741"/>
                    <a:pt x="1743943" y="0"/>
                    <a:pt x="0" y="0"/>
                  </a:cubicBezTo>
                </a:path>
              </a:pathLst>
            </a:custGeom>
            <a:solidFill>
              <a:srgbClr val="773DBD"/>
            </a:solidFill>
            <a:ln w="4383"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CCFA168-11C8-DE47-8C26-BDBEDD86DC81}"/>
                </a:ext>
              </a:extLst>
            </p:cNvPr>
            <p:cNvSpPr/>
            <p:nvPr/>
          </p:nvSpPr>
          <p:spPr>
            <a:xfrm rot="5400000">
              <a:off x="0" y="0"/>
              <a:ext cx="1578864" cy="1578864"/>
            </a:xfrm>
            <a:custGeom>
              <a:avLst/>
              <a:gdLst>
                <a:gd name="connsiteX0" fmla="*/ 0 w 1578864"/>
                <a:gd name="connsiteY0" fmla="*/ 0 h 1578864"/>
                <a:gd name="connsiteX1" fmla="*/ 0 w 1578864"/>
                <a:gd name="connsiteY1" fmla="*/ 1578864 h 1578864"/>
                <a:gd name="connsiteX2" fmla="*/ 1578864 w 1578864"/>
                <a:gd name="connsiteY2" fmla="*/ 1578864 h 1578864"/>
                <a:gd name="connsiteX3" fmla="*/ 0 w 1578864"/>
                <a:gd name="connsiteY3" fmla="*/ 0 h 1578864"/>
              </a:gdLst>
              <a:ahLst/>
              <a:cxnLst>
                <a:cxn ang="0">
                  <a:pos x="connsiteX0" y="connsiteY0"/>
                </a:cxn>
                <a:cxn ang="0">
                  <a:pos x="connsiteX1" y="connsiteY1"/>
                </a:cxn>
                <a:cxn ang="0">
                  <a:pos x="connsiteX2" y="connsiteY2"/>
                </a:cxn>
                <a:cxn ang="0">
                  <a:pos x="connsiteX3" y="connsiteY3"/>
                </a:cxn>
              </a:cxnLst>
              <a:rect l="l" t="t" r="r" b="b"/>
              <a:pathLst>
                <a:path w="1578864" h="1578864">
                  <a:moveTo>
                    <a:pt x="0" y="0"/>
                  </a:moveTo>
                  <a:lnTo>
                    <a:pt x="0" y="1578864"/>
                  </a:lnTo>
                  <a:lnTo>
                    <a:pt x="1578864" y="1578864"/>
                  </a:lnTo>
                  <a:cubicBezTo>
                    <a:pt x="1578864" y="706849"/>
                    <a:pt x="872015" y="0"/>
                    <a:pt x="0" y="0"/>
                  </a:cubicBezTo>
                </a:path>
              </a:pathLst>
            </a:custGeom>
            <a:solidFill>
              <a:srgbClr val="9164CC"/>
            </a:solidFill>
            <a:ln w="4383" cap="flat">
              <a:noFill/>
              <a:prstDash val="solid"/>
              <a:miter/>
            </a:ln>
          </p:spPr>
          <p:txBody>
            <a:bodyPr rtlCol="0" anchor="ctr"/>
            <a:lstStyle/>
            <a:p>
              <a:endParaRPr lang="en-US"/>
            </a:p>
          </p:txBody>
        </p:sp>
      </p:grpSp>
      <p:sp>
        <p:nvSpPr>
          <p:cNvPr id="4" name="Footer Placeholder 3">
            <a:extLst>
              <a:ext uri="{FF2B5EF4-FFF2-40B4-BE49-F238E27FC236}">
                <a16:creationId xmlns:a16="http://schemas.microsoft.com/office/drawing/2014/main" id="{0FFB67F0-0847-1848-930D-EA4EFB3E2860}"/>
              </a:ext>
            </a:extLst>
          </p:cNvPr>
          <p:cNvSpPr>
            <a:spLocks noGrp="1"/>
          </p:cNvSpPr>
          <p:nvPr>
            <p:ph type="ftr" sz="quarter" idx="10"/>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8"/>
            <a:r>
              <a:rPr lang="en-US"/>
              <a:t>The primary health system of Tufts University School of Medicine.  |  © Tufts Medicine 2023  |  Private and confidential. Not for redistribution.</a:t>
            </a:r>
            <a:endParaRPr lang="en-US" dirty="0"/>
          </a:p>
        </p:txBody>
      </p:sp>
      <p:sp>
        <p:nvSpPr>
          <p:cNvPr id="2" name="Slide Number Placeholder 1">
            <a:extLst>
              <a:ext uri="{FF2B5EF4-FFF2-40B4-BE49-F238E27FC236}">
                <a16:creationId xmlns:a16="http://schemas.microsoft.com/office/drawing/2014/main" id="{816CF6DD-223E-6C48-9AA1-2B63EE7E97D3}"/>
              </a:ext>
            </a:extLst>
          </p:cNvPr>
          <p:cNvSpPr>
            <a:spLocks noGrp="1"/>
          </p:cNvSpPr>
          <p:nvPr>
            <p:ph type="sldNum" sz="quarter" idx="1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sz="1000">
                <a:solidFill>
                  <a:schemeClr val="bg1"/>
                </a:solidFill>
              </a:defRPr>
            </a:lvl9pPr>
          </a:lstStyle>
          <a:p>
            <a:pPr lvl="8"/>
            <a:fld id="{63DCA5C9-2E11-4C67-86EB-AE1DE127DC64}" type="slidenum">
              <a:rPr lang="en-US" smtClean="0"/>
              <a:pPr lvl="8"/>
              <a:t>‹#›</a:t>
            </a:fld>
            <a:endParaRPr lang="en-US" dirty="0"/>
          </a:p>
        </p:txBody>
      </p:sp>
      <p:sp>
        <p:nvSpPr>
          <p:cNvPr id="7" name="Title 9">
            <a:extLst>
              <a:ext uri="{FF2B5EF4-FFF2-40B4-BE49-F238E27FC236}">
                <a16:creationId xmlns:a16="http://schemas.microsoft.com/office/drawing/2014/main" id="{62D82D6F-9CA2-4342-954B-0FC040AC5CAD}"/>
              </a:ext>
            </a:extLst>
          </p:cNvPr>
          <p:cNvSpPr>
            <a:spLocks noGrp="1"/>
          </p:cNvSpPr>
          <p:nvPr>
            <p:ph type="title" hasCustomPrompt="1"/>
          </p:nvPr>
        </p:nvSpPr>
        <p:spPr>
          <a:xfrm>
            <a:off x="1479550" y="1254125"/>
            <a:ext cx="10250488" cy="5141913"/>
          </a:xfrm>
        </p:spPr>
        <p:txBody>
          <a:bodyPr tIns="1600200" rIns="0" bIns="0" anchor="t" anchorCtr="0"/>
          <a:lstStyle>
            <a:lvl1pPr>
              <a:lnSpc>
                <a:spcPct val="90000"/>
              </a:lnSpc>
              <a:defRPr sz="4400" b="0" i="0">
                <a:solidFill>
                  <a:schemeClr val="bg1"/>
                </a:solidFill>
                <a:latin typeface="Rockwell" panose="02060603020205020403" pitchFamily="18" charset="77"/>
                <a:ea typeface="Roboto" panose="02000000000000000000" pitchFamily="2" charset="0"/>
              </a:defRPr>
            </a:lvl1pPr>
          </a:lstStyle>
          <a:p>
            <a:r>
              <a:rPr lang="en-US"/>
              <a:t>Click to edit </a:t>
            </a:r>
            <a:br>
              <a:rPr lang="en-US"/>
            </a:br>
            <a:r>
              <a:rPr lang="en-US"/>
              <a:t>Master title style</a:t>
            </a:r>
          </a:p>
        </p:txBody>
      </p:sp>
      <p:sp>
        <p:nvSpPr>
          <p:cNvPr id="9" name="TextBox 8">
            <a:extLst>
              <a:ext uri="{FF2B5EF4-FFF2-40B4-BE49-F238E27FC236}">
                <a16:creationId xmlns:a16="http://schemas.microsoft.com/office/drawing/2014/main" id="{31DD7048-42CD-CC4B-9426-51171DEBE69F}"/>
              </a:ext>
            </a:extLst>
          </p:cNvPr>
          <p:cNvSpPr txBox="1"/>
          <p:nvPr/>
        </p:nvSpPr>
        <p:spPr>
          <a:xfrm>
            <a:off x="2782957" y="602974"/>
            <a:ext cx="0" cy="0"/>
          </a:xfrm>
          <a:prstGeom prst="rect">
            <a:avLst/>
          </a:prstGeom>
          <a:noFill/>
        </p:spPr>
        <p:txBody>
          <a:bodyPr wrap="none" lIns="0" tIns="0" rIns="0" bIns="0" rtlCol="0">
            <a:normAutofit fontScale="25000" lnSpcReduction="20000"/>
          </a:bodyPr>
          <a:lstStyle/>
          <a:p>
            <a:pPr marL="0" indent="-3657600" algn="l">
              <a:spcAft>
                <a:spcPts val="600"/>
              </a:spcAft>
            </a:pPr>
            <a:endParaRPr lang="en-US" sz="1800" b="0" i="0" dirty="0">
              <a:solidFill>
                <a:schemeClr val="tx2"/>
              </a:solidFill>
              <a:latin typeface="+mn-lt"/>
              <a:ea typeface="Roboto" panose="02000000000000000000" pitchFamily="2" charset="0"/>
              <a:cs typeface="Times New Roman" panose="02020603050405020304" pitchFamily="18" charset="0"/>
            </a:endParaRPr>
          </a:p>
        </p:txBody>
      </p:sp>
      <p:pic>
        <p:nvPicPr>
          <p:cNvPr id="13" name="Picture 12" descr="Logo, icon&#10;&#10;Description automatically generated">
            <a:extLst>
              <a:ext uri="{FF2B5EF4-FFF2-40B4-BE49-F238E27FC236}">
                <a16:creationId xmlns:a16="http://schemas.microsoft.com/office/drawing/2014/main" id="{A90571E2-CEE4-4849-B83D-7A6AAEA9FB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880" y="372268"/>
            <a:ext cx="360363" cy="360363"/>
          </a:xfrm>
          <a:prstGeom prst="rect">
            <a:avLst/>
          </a:prstGeom>
        </p:spPr>
      </p:pic>
    </p:spTree>
    <p:extLst>
      <p:ext uri="{BB962C8B-B14F-4D97-AF65-F5344CB8AC3E}">
        <p14:creationId xmlns:p14="http://schemas.microsoft.com/office/powerpoint/2010/main" val="2977339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ivider_3">
    <p:bg>
      <p:bgPr>
        <a:solidFill>
          <a:srgbClr val="009741"/>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A05E3889-5257-4A4E-AB0D-EC8E4635F1AD}"/>
              </a:ext>
            </a:extLst>
          </p:cNvPr>
          <p:cNvGrpSpPr/>
          <p:nvPr/>
        </p:nvGrpSpPr>
        <p:grpSpPr>
          <a:xfrm>
            <a:off x="0" y="0"/>
            <a:ext cx="4736592" cy="4736592"/>
            <a:chOff x="0" y="0"/>
            <a:chExt cx="4736592" cy="4736592"/>
          </a:xfrm>
        </p:grpSpPr>
        <p:sp>
          <p:nvSpPr>
            <p:cNvPr id="12" name="Freeform 11">
              <a:extLst>
                <a:ext uri="{FF2B5EF4-FFF2-40B4-BE49-F238E27FC236}">
                  <a16:creationId xmlns:a16="http://schemas.microsoft.com/office/drawing/2014/main" id="{D21E3236-BB85-6C4E-8BEB-A29400DB90A5}"/>
                </a:ext>
              </a:extLst>
            </p:cNvPr>
            <p:cNvSpPr/>
            <p:nvPr/>
          </p:nvSpPr>
          <p:spPr>
            <a:xfrm rot="5400000">
              <a:off x="0" y="0"/>
              <a:ext cx="4736592" cy="4736592"/>
            </a:xfrm>
            <a:custGeom>
              <a:avLst/>
              <a:gdLst>
                <a:gd name="connsiteX0" fmla="*/ 0 w 4736592"/>
                <a:gd name="connsiteY0" fmla="*/ 0 h 4736592"/>
                <a:gd name="connsiteX1" fmla="*/ 0 w 4736592"/>
                <a:gd name="connsiteY1" fmla="*/ 4736592 h 4736592"/>
                <a:gd name="connsiteX2" fmla="*/ 4736592 w 4736592"/>
                <a:gd name="connsiteY2" fmla="*/ 4736592 h 4736592"/>
                <a:gd name="connsiteX3" fmla="*/ 0 w 4736592"/>
                <a:gd name="connsiteY3" fmla="*/ 0 h 4736592"/>
              </a:gdLst>
              <a:ahLst/>
              <a:cxnLst>
                <a:cxn ang="0">
                  <a:pos x="connsiteX0" y="connsiteY0"/>
                </a:cxn>
                <a:cxn ang="0">
                  <a:pos x="connsiteX1" y="connsiteY1"/>
                </a:cxn>
                <a:cxn ang="0">
                  <a:pos x="connsiteX2" y="connsiteY2"/>
                </a:cxn>
                <a:cxn ang="0">
                  <a:pos x="connsiteX3" y="connsiteY3"/>
                </a:cxn>
              </a:cxnLst>
              <a:rect l="l" t="t" r="r" b="b"/>
              <a:pathLst>
                <a:path w="4736592" h="4736592">
                  <a:moveTo>
                    <a:pt x="0" y="0"/>
                  </a:moveTo>
                  <a:lnTo>
                    <a:pt x="0" y="4736592"/>
                  </a:lnTo>
                  <a:lnTo>
                    <a:pt x="4736592" y="4736592"/>
                  </a:lnTo>
                  <a:cubicBezTo>
                    <a:pt x="4736592" y="2120634"/>
                    <a:pt x="2615958" y="0"/>
                    <a:pt x="0" y="0"/>
                  </a:cubicBezTo>
                </a:path>
              </a:pathLst>
            </a:custGeom>
            <a:solidFill>
              <a:srgbClr val="2AAB47"/>
            </a:solidFill>
            <a:ln w="4383"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9337A538-A52E-2043-B261-1FAB1FBAFFB6}"/>
                </a:ext>
              </a:extLst>
            </p:cNvPr>
            <p:cNvSpPr/>
            <p:nvPr/>
          </p:nvSpPr>
          <p:spPr>
            <a:xfrm rot="5400000">
              <a:off x="0" y="0"/>
              <a:ext cx="3157728" cy="3157728"/>
            </a:xfrm>
            <a:custGeom>
              <a:avLst/>
              <a:gdLst>
                <a:gd name="connsiteX0" fmla="*/ 0 w 3157728"/>
                <a:gd name="connsiteY0" fmla="*/ 0 h 3157728"/>
                <a:gd name="connsiteX1" fmla="*/ 0 w 3157728"/>
                <a:gd name="connsiteY1" fmla="*/ 3157728 h 3157728"/>
                <a:gd name="connsiteX2" fmla="*/ 3157728 w 3157728"/>
                <a:gd name="connsiteY2" fmla="*/ 3157728 h 3157728"/>
                <a:gd name="connsiteX3" fmla="*/ 0 w 3157728"/>
                <a:gd name="connsiteY3" fmla="*/ 0 h 3157728"/>
              </a:gdLst>
              <a:ahLst/>
              <a:cxnLst>
                <a:cxn ang="0">
                  <a:pos x="connsiteX0" y="connsiteY0"/>
                </a:cxn>
                <a:cxn ang="0">
                  <a:pos x="connsiteX1" y="connsiteY1"/>
                </a:cxn>
                <a:cxn ang="0">
                  <a:pos x="connsiteX2" y="connsiteY2"/>
                </a:cxn>
                <a:cxn ang="0">
                  <a:pos x="connsiteX3" y="connsiteY3"/>
                </a:cxn>
              </a:cxnLst>
              <a:rect l="l" t="t" r="r" b="b"/>
              <a:pathLst>
                <a:path w="3157728" h="3157728">
                  <a:moveTo>
                    <a:pt x="0" y="0"/>
                  </a:moveTo>
                  <a:lnTo>
                    <a:pt x="0" y="3157728"/>
                  </a:lnTo>
                  <a:lnTo>
                    <a:pt x="3157728" y="3157728"/>
                  </a:lnTo>
                  <a:cubicBezTo>
                    <a:pt x="3157728" y="1413741"/>
                    <a:pt x="1743987" y="0"/>
                    <a:pt x="0" y="0"/>
                  </a:cubicBezTo>
                </a:path>
              </a:pathLst>
            </a:custGeom>
            <a:solidFill>
              <a:srgbClr val="5CBB56"/>
            </a:solidFill>
            <a:ln w="4383"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BD806443-205D-B34D-8BAA-4ED80D44DB2D}"/>
                </a:ext>
              </a:extLst>
            </p:cNvPr>
            <p:cNvSpPr/>
            <p:nvPr/>
          </p:nvSpPr>
          <p:spPr>
            <a:xfrm rot="5400000">
              <a:off x="0" y="0"/>
              <a:ext cx="1578864" cy="1578864"/>
            </a:xfrm>
            <a:custGeom>
              <a:avLst/>
              <a:gdLst>
                <a:gd name="connsiteX0" fmla="*/ 0 w 1578864"/>
                <a:gd name="connsiteY0" fmla="*/ 0 h 1578864"/>
                <a:gd name="connsiteX1" fmla="*/ 0 w 1578864"/>
                <a:gd name="connsiteY1" fmla="*/ 1578864 h 1578864"/>
                <a:gd name="connsiteX2" fmla="*/ 1578864 w 1578864"/>
                <a:gd name="connsiteY2" fmla="*/ 1578864 h 1578864"/>
                <a:gd name="connsiteX3" fmla="*/ 0 w 1578864"/>
                <a:gd name="connsiteY3" fmla="*/ 0 h 1578864"/>
              </a:gdLst>
              <a:ahLst/>
              <a:cxnLst>
                <a:cxn ang="0">
                  <a:pos x="connsiteX0" y="connsiteY0"/>
                </a:cxn>
                <a:cxn ang="0">
                  <a:pos x="connsiteX1" y="connsiteY1"/>
                </a:cxn>
                <a:cxn ang="0">
                  <a:pos x="connsiteX2" y="connsiteY2"/>
                </a:cxn>
                <a:cxn ang="0">
                  <a:pos x="connsiteX3" y="connsiteY3"/>
                </a:cxn>
              </a:cxnLst>
              <a:rect l="l" t="t" r="r" b="b"/>
              <a:pathLst>
                <a:path w="1578864" h="1578864">
                  <a:moveTo>
                    <a:pt x="0" y="0"/>
                  </a:moveTo>
                  <a:lnTo>
                    <a:pt x="0" y="1578864"/>
                  </a:lnTo>
                  <a:lnTo>
                    <a:pt x="1578864" y="1578864"/>
                  </a:lnTo>
                  <a:cubicBezTo>
                    <a:pt x="1578864" y="706892"/>
                    <a:pt x="871972" y="0"/>
                    <a:pt x="0" y="0"/>
                  </a:cubicBezTo>
                </a:path>
              </a:pathLst>
            </a:custGeom>
            <a:solidFill>
              <a:srgbClr val="82C676"/>
            </a:solidFill>
            <a:ln w="4383" cap="flat">
              <a:noFill/>
              <a:prstDash val="solid"/>
              <a:miter/>
            </a:ln>
          </p:spPr>
          <p:txBody>
            <a:bodyPr rtlCol="0" anchor="ctr"/>
            <a:lstStyle/>
            <a:p>
              <a:endParaRPr lang="en-US"/>
            </a:p>
          </p:txBody>
        </p:sp>
      </p:grpSp>
      <p:sp>
        <p:nvSpPr>
          <p:cNvPr id="4" name="Footer Placeholder 3">
            <a:extLst>
              <a:ext uri="{FF2B5EF4-FFF2-40B4-BE49-F238E27FC236}">
                <a16:creationId xmlns:a16="http://schemas.microsoft.com/office/drawing/2014/main" id="{0FFB67F0-0847-1848-930D-EA4EFB3E2860}"/>
              </a:ext>
            </a:extLst>
          </p:cNvPr>
          <p:cNvSpPr>
            <a:spLocks noGrp="1"/>
          </p:cNvSpPr>
          <p:nvPr>
            <p:ph type="ftr" sz="quarter" idx="10"/>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8"/>
            <a:r>
              <a:rPr lang="en-US"/>
              <a:t>The primary health system of Tufts University School of Medicine.  |  © Tufts Medicine 2023  |  Private and confidential. Not for redistribution.</a:t>
            </a:r>
            <a:endParaRPr lang="en-US" dirty="0"/>
          </a:p>
        </p:txBody>
      </p:sp>
      <p:sp>
        <p:nvSpPr>
          <p:cNvPr id="2" name="Slide Number Placeholder 1">
            <a:extLst>
              <a:ext uri="{FF2B5EF4-FFF2-40B4-BE49-F238E27FC236}">
                <a16:creationId xmlns:a16="http://schemas.microsoft.com/office/drawing/2014/main" id="{816CF6DD-223E-6C48-9AA1-2B63EE7E97D3}"/>
              </a:ext>
            </a:extLst>
          </p:cNvPr>
          <p:cNvSpPr>
            <a:spLocks noGrp="1"/>
          </p:cNvSpPr>
          <p:nvPr>
            <p:ph type="sldNum" sz="quarter" idx="1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sz="1000">
                <a:solidFill>
                  <a:schemeClr val="bg1"/>
                </a:solidFill>
              </a:defRPr>
            </a:lvl9pPr>
          </a:lstStyle>
          <a:p>
            <a:pPr lvl="8"/>
            <a:fld id="{63DCA5C9-2E11-4C67-86EB-AE1DE127DC64}" type="slidenum">
              <a:rPr lang="en-US" smtClean="0"/>
              <a:pPr lvl="8"/>
              <a:t>‹#›</a:t>
            </a:fld>
            <a:endParaRPr lang="en-US" dirty="0"/>
          </a:p>
        </p:txBody>
      </p:sp>
      <p:sp>
        <p:nvSpPr>
          <p:cNvPr id="7" name="Title 9">
            <a:extLst>
              <a:ext uri="{FF2B5EF4-FFF2-40B4-BE49-F238E27FC236}">
                <a16:creationId xmlns:a16="http://schemas.microsoft.com/office/drawing/2014/main" id="{7C65C8A3-D5EF-9149-845F-CAEDAF0A7695}"/>
              </a:ext>
            </a:extLst>
          </p:cNvPr>
          <p:cNvSpPr>
            <a:spLocks noGrp="1"/>
          </p:cNvSpPr>
          <p:nvPr>
            <p:ph type="title" hasCustomPrompt="1"/>
          </p:nvPr>
        </p:nvSpPr>
        <p:spPr>
          <a:xfrm>
            <a:off x="1479550" y="1254125"/>
            <a:ext cx="10250488" cy="5141913"/>
          </a:xfrm>
        </p:spPr>
        <p:txBody>
          <a:bodyPr tIns="1600200" rIns="0" bIns="0" anchor="t" anchorCtr="0"/>
          <a:lstStyle>
            <a:lvl1pPr>
              <a:lnSpc>
                <a:spcPct val="90000"/>
              </a:lnSpc>
              <a:defRPr sz="4400" b="0" i="0">
                <a:solidFill>
                  <a:schemeClr val="bg1"/>
                </a:solidFill>
                <a:latin typeface="Rockwell" panose="02060603020205020403" pitchFamily="18" charset="77"/>
                <a:ea typeface="Roboto" panose="02000000000000000000" pitchFamily="2" charset="0"/>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6A41192B-5C23-504C-AFD3-9803C7499A82}"/>
              </a:ext>
            </a:extLst>
          </p:cNvPr>
          <p:cNvSpPr txBox="1"/>
          <p:nvPr/>
        </p:nvSpPr>
        <p:spPr>
          <a:xfrm>
            <a:off x="-1099930" y="834887"/>
            <a:ext cx="0" cy="0"/>
          </a:xfrm>
          <a:prstGeom prst="rect">
            <a:avLst/>
          </a:prstGeom>
          <a:noFill/>
        </p:spPr>
        <p:txBody>
          <a:bodyPr wrap="none" lIns="0" tIns="0" rIns="0" bIns="0" rtlCol="0">
            <a:normAutofit fontScale="25000" lnSpcReduction="20000"/>
          </a:bodyPr>
          <a:lstStyle/>
          <a:p>
            <a:pPr marL="0" indent="-3657600" algn="l">
              <a:spcAft>
                <a:spcPts val="600"/>
              </a:spcAft>
            </a:pPr>
            <a:endParaRPr lang="en-US" sz="1800" b="0" i="0" dirty="0">
              <a:solidFill>
                <a:schemeClr val="tx2"/>
              </a:solidFill>
              <a:latin typeface="+mn-lt"/>
              <a:ea typeface="Roboto" panose="02000000000000000000" pitchFamily="2" charset="0"/>
              <a:cs typeface="Times New Roman" panose="02020603050405020304" pitchFamily="18" charset="0"/>
            </a:endParaRPr>
          </a:p>
        </p:txBody>
      </p:sp>
      <p:pic>
        <p:nvPicPr>
          <p:cNvPr id="8" name="Picture 7" descr="Logo, icon&#10;&#10;Description automatically generated">
            <a:extLst>
              <a:ext uri="{FF2B5EF4-FFF2-40B4-BE49-F238E27FC236}">
                <a16:creationId xmlns:a16="http://schemas.microsoft.com/office/drawing/2014/main" id="{0ED1D545-5F32-7347-874F-1D9399FE5A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880" y="372268"/>
            <a:ext cx="360363" cy="360363"/>
          </a:xfrm>
          <a:prstGeom prst="rect">
            <a:avLst/>
          </a:prstGeom>
        </p:spPr>
      </p:pic>
    </p:spTree>
    <p:extLst>
      <p:ext uri="{BB962C8B-B14F-4D97-AF65-F5344CB8AC3E}">
        <p14:creationId xmlns:p14="http://schemas.microsoft.com/office/powerpoint/2010/main" val="2031466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divider_4">
    <p:bg>
      <p:bgPr>
        <a:solidFill>
          <a:srgbClr val="E1251B"/>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D85BF1C6-A39C-D748-AA0A-3DE76FBB7C87}"/>
              </a:ext>
            </a:extLst>
          </p:cNvPr>
          <p:cNvGrpSpPr/>
          <p:nvPr/>
        </p:nvGrpSpPr>
        <p:grpSpPr>
          <a:xfrm>
            <a:off x="0" y="0"/>
            <a:ext cx="4736592" cy="4736592"/>
            <a:chOff x="0" y="0"/>
            <a:chExt cx="4736592" cy="4736592"/>
          </a:xfrm>
        </p:grpSpPr>
        <p:sp>
          <p:nvSpPr>
            <p:cNvPr id="10" name="Freeform 9">
              <a:extLst>
                <a:ext uri="{FF2B5EF4-FFF2-40B4-BE49-F238E27FC236}">
                  <a16:creationId xmlns:a16="http://schemas.microsoft.com/office/drawing/2014/main" id="{4EB33A66-EF7F-DF40-9BC9-F1B7F292F5D2}"/>
                </a:ext>
              </a:extLst>
            </p:cNvPr>
            <p:cNvSpPr/>
            <p:nvPr/>
          </p:nvSpPr>
          <p:spPr>
            <a:xfrm rot="5400000">
              <a:off x="0" y="0"/>
              <a:ext cx="4736592" cy="4736592"/>
            </a:xfrm>
            <a:custGeom>
              <a:avLst/>
              <a:gdLst>
                <a:gd name="connsiteX0" fmla="*/ 0 w 4736592"/>
                <a:gd name="connsiteY0" fmla="*/ 0 h 4736592"/>
                <a:gd name="connsiteX1" fmla="*/ 0 w 4736592"/>
                <a:gd name="connsiteY1" fmla="*/ 4736592 h 4736592"/>
                <a:gd name="connsiteX2" fmla="*/ 4736592 w 4736592"/>
                <a:gd name="connsiteY2" fmla="*/ 4736592 h 4736592"/>
                <a:gd name="connsiteX3" fmla="*/ 0 w 4736592"/>
                <a:gd name="connsiteY3" fmla="*/ 0 h 4736592"/>
              </a:gdLst>
              <a:ahLst/>
              <a:cxnLst>
                <a:cxn ang="0">
                  <a:pos x="connsiteX0" y="connsiteY0"/>
                </a:cxn>
                <a:cxn ang="0">
                  <a:pos x="connsiteX1" y="connsiteY1"/>
                </a:cxn>
                <a:cxn ang="0">
                  <a:pos x="connsiteX2" y="connsiteY2"/>
                </a:cxn>
                <a:cxn ang="0">
                  <a:pos x="connsiteX3" y="connsiteY3"/>
                </a:cxn>
              </a:cxnLst>
              <a:rect l="l" t="t" r="r" b="b"/>
              <a:pathLst>
                <a:path w="4736592" h="4736592">
                  <a:moveTo>
                    <a:pt x="0" y="0"/>
                  </a:moveTo>
                  <a:lnTo>
                    <a:pt x="0" y="4736592"/>
                  </a:lnTo>
                  <a:lnTo>
                    <a:pt x="4736592" y="4736592"/>
                  </a:lnTo>
                  <a:cubicBezTo>
                    <a:pt x="4736592" y="2120634"/>
                    <a:pt x="2615958" y="0"/>
                    <a:pt x="0" y="0"/>
                  </a:cubicBezTo>
                </a:path>
              </a:pathLst>
            </a:custGeom>
            <a:solidFill>
              <a:srgbClr val="FF4713"/>
            </a:solidFill>
            <a:ln w="4383"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39549C7-E884-6249-9EB9-69D6C8FA9B08}"/>
                </a:ext>
              </a:extLst>
            </p:cNvPr>
            <p:cNvSpPr/>
            <p:nvPr/>
          </p:nvSpPr>
          <p:spPr>
            <a:xfrm rot="5400000">
              <a:off x="0" y="0"/>
              <a:ext cx="3157728" cy="3157728"/>
            </a:xfrm>
            <a:custGeom>
              <a:avLst/>
              <a:gdLst>
                <a:gd name="connsiteX0" fmla="*/ 0 w 3157728"/>
                <a:gd name="connsiteY0" fmla="*/ 0 h 3157728"/>
                <a:gd name="connsiteX1" fmla="*/ 0 w 3157728"/>
                <a:gd name="connsiteY1" fmla="*/ 3157728 h 3157728"/>
                <a:gd name="connsiteX2" fmla="*/ 3157728 w 3157728"/>
                <a:gd name="connsiteY2" fmla="*/ 3157728 h 3157728"/>
                <a:gd name="connsiteX3" fmla="*/ 0 w 3157728"/>
                <a:gd name="connsiteY3" fmla="*/ 0 h 3157728"/>
              </a:gdLst>
              <a:ahLst/>
              <a:cxnLst>
                <a:cxn ang="0">
                  <a:pos x="connsiteX0" y="connsiteY0"/>
                </a:cxn>
                <a:cxn ang="0">
                  <a:pos x="connsiteX1" y="connsiteY1"/>
                </a:cxn>
                <a:cxn ang="0">
                  <a:pos x="connsiteX2" y="connsiteY2"/>
                </a:cxn>
                <a:cxn ang="0">
                  <a:pos x="connsiteX3" y="connsiteY3"/>
                </a:cxn>
              </a:cxnLst>
              <a:rect l="l" t="t" r="r" b="b"/>
              <a:pathLst>
                <a:path w="3157728" h="3157728">
                  <a:moveTo>
                    <a:pt x="0" y="0"/>
                  </a:moveTo>
                  <a:lnTo>
                    <a:pt x="0" y="3157728"/>
                  </a:lnTo>
                  <a:lnTo>
                    <a:pt x="3157728" y="3157728"/>
                  </a:lnTo>
                  <a:cubicBezTo>
                    <a:pt x="3157728" y="1413741"/>
                    <a:pt x="1743987" y="0"/>
                    <a:pt x="0" y="0"/>
                  </a:cubicBezTo>
                </a:path>
              </a:pathLst>
            </a:custGeom>
            <a:solidFill>
              <a:srgbClr val="FF6C37"/>
            </a:solidFill>
            <a:ln w="4383"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BA291CC7-4D21-6246-BBE8-BE37FF1F6D4A}"/>
                </a:ext>
              </a:extLst>
            </p:cNvPr>
            <p:cNvSpPr/>
            <p:nvPr/>
          </p:nvSpPr>
          <p:spPr>
            <a:xfrm rot="5400000">
              <a:off x="0" y="0"/>
              <a:ext cx="1578864" cy="1578864"/>
            </a:xfrm>
            <a:custGeom>
              <a:avLst/>
              <a:gdLst>
                <a:gd name="connsiteX0" fmla="*/ 0 w 1578864"/>
                <a:gd name="connsiteY0" fmla="*/ 0 h 1578864"/>
                <a:gd name="connsiteX1" fmla="*/ 0 w 1578864"/>
                <a:gd name="connsiteY1" fmla="*/ 1578864 h 1578864"/>
                <a:gd name="connsiteX2" fmla="*/ 1578864 w 1578864"/>
                <a:gd name="connsiteY2" fmla="*/ 1578864 h 1578864"/>
                <a:gd name="connsiteX3" fmla="*/ 0 w 1578864"/>
                <a:gd name="connsiteY3" fmla="*/ 0 h 1578864"/>
              </a:gdLst>
              <a:ahLst/>
              <a:cxnLst>
                <a:cxn ang="0">
                  <a:pos x="connsiteX0" y="connsiteY0"/>
                </a:cxn>
                <a:cxn ang="0">
                  <a:pos x="connsiteX1" y="connsiteY1"/>
                </a:cxn>
                <a:cxn ang="0">
                  <a:pos x="connsiteX2" y="connsiteY2"/>
                </a:cxn>
                <a:cxn ang="0">
                  <a:pos x="connsiteX3" y="connsiteY3"/>
                </a:cxn>
              </a:cxnLst>
              <a:rect l="l" t="t" r="r" b="b"/>
              <a:pathLst>
                <a:path w="1578864" h="1578864">
                  <a:moveTo>
                    <a:pt x="0" y="0"/>
                  </a:moveTo>
                  <a:lnTo>
                    <a:pt x="0" y="1578864"/>
                  </a:lnTo>
                  <a:lnTo>
                    <a:pt x="1578864" y="1578864"/>
                  </a:lnTo>
                  <a:cubicBezTo>
                    <a:pt x="1578864" y="706892"/>
                    <a:pt x="871972" y="0"/>
                    <a:pt x="0" y="0"/>
                  </a:cubicBezTo>
                </a:path>
              </a:pathLst>
            </a:custGeom>
            <a:solidFill>
              <a:srgbClr val="FF8D6B"/>
            </a:solidFill>
            <a:ln w="4383" cap="flat">
              <a:noFill/>
              <a:prstDash val="solid"/>
              <a:miter/>
            </a:ln>
          </p:spPr>
          <p:txBody>
            <a:bodyPr rtlCol="0" anchor="ctr"/>
            <a:lstStyle/>
            <a:p>
              <a:endParaRPr lang="en-US"/>
            </a:p>
          </p:txBody>
        </p:sp>
      </p:grpSp>
      <p:sp>
        <p:nvSpPr>
          <p:cNvPr id="4" name="Footer Placeholder 3">
            <a:extLst>
              <a:ext uri="{FF2B5EF4-FFF2-40B4-BE49-F238E27FC236}">
                <a16:creationId xmlns:a16="http://schemas.microsoft.com/office/drawing/2014/main" id="{0FFB67F0-0847-1848-930D-EA4EFB3E2860}"/>
              </a:ext>
            </a:extLst>
          </p:cNvPr>
          <p:cNvSpPr>
            <a:spLocks noGrp="1"/>
          </p:cNvSpPr>
          <p:nvPr>
            <p:ph type="ftr" sz="quarter" idx="10"/>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8"/>
            <a:r>
              <a:rPr lang="en-US"/>
              <a:t>The primary health system of Tufts University School of Medicine.  |  © Tufts Medicine 2023  |  Private and confidential. Not for redistribution.</a:t>
            </a:r>
            <a:endParaRPr lang="en-US" dirty="0"/>
          </a:p>
        </p:txBody>
      </p:sp>
      <p:sp>
        <p:nvSpPr>
          <p:cNvPr id="2" name="Slide Number Placeholder 1">
            <a:extLst>
              <a:ext uri="{FF2B5EF4-FFF2-40B4-BE49-F238E27FC236}">
                <a16:creationId xmlns:a16="http://schemas.microsoft.com/office/drawing/2014/main" id="{816CF6DD-223E-6C48-9AA1-2B63EE7E97D3}"/>
              </a:ext>
            </a:extLst>
          </p:cNvPr>
          <p:cNvSpPr>
            <a:spLocks noGrp="1"/>
          </p:cNvSpPr>
          <p:nvPr>
            <p:ph type="sldNum" sz="quarter" idx="1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sz="1000">
                <a:solidFill>
                  <a:schemeClr val="bg1"/>
                </a:solidFill>
              </a:defRPr>
            </a:lvl9pPr>
          </a:lstStyle>
          <a:p>
            <a:pPr lvl="8"/>
            <a:fld id="{63DCA5C9-2E11-4C67-86EB-AE1DE127DC64}" type="slidenum">
              <a:rPr lang="en-US" smtClean="0"/>
              <a:pPr lvl="8"/>
              <a:t>‹#›</a:t>
            </a:fld>
            <a:endParaRPr lang="en-US" dirty="0"/>
          </a:p>
        </p:txBody>
      </p:sp>
      <p:sp>
        <p:nvSpPr>
          <p:cNvPr id="7" name="Title 9">
            <a:extLst>
              <a:ext uri="{FF2B5EF4-FFF2-40B4-BE49-F238E27FC236}">
                <a16:creationId xmlns:a16="http://schemas.microsoft.com/office/drawing/2014/main" id="{78E9D7A4-1831-B547-B6FF-29DD26BA86A4}"/>
              </a:ext>
            </a:extLst>
          </p:cNvPr>
          <p:cNvSpPr>
            <a:spLocks noGrp="1"/>
          </p:cNvSpPr>
          <p:nvPr>
            <p:ph type="title" hasCustomPrompt="1"/>
          </p:nvPr>
        </p:nvSpPr>
        <p:spPr>
          <a:xfrm>
            <a:off x="1479550" y="1254125"/>
            <a:ext cx="10250488" cy="5141913"/>
          </a:xfrm>
        </p:spPr>
        <p:txBody>
          <a:bodyPr tIns="1600200" rIns="0" bIns="0" anchor="t" anchorCtr="0"/>
          <a:lstStyle>
            <a:lvl1pPr>
              <a:lnSpc>
                <a:spcPct val="90000"/>
              </a:lnSpc>
              <a:defRPr sz="4400" b="0" i="0">
                <a:solidFill>
                  <a:schemeClr val="bg1"/>
                </a:solidFill>
                <a:latin typeface="Rockwell" panose="02060603020205020403" pitchFamily="18" charset="77"/>
                <a:ea typeface="Roboto" panose="02000000000000000000" pitchFamily="2" charset="0"/>
              </a:defRPr>
            </a:lvl1pPr>
          </a:lstStyle>
          <a:p>
            <a:r>
              <a:rPr lang="en-US"/>
              <a:t>Click to edit </a:t>
            </a:r>
            <a:br>
              <a:rPr lang="en-US"/>
            </a:br>
            <a:r>
              <a:rPr lang="en-US"/>
              <a:t>Master title style</a:t>
            </a:r>
          </a:p>
        </p:txBody>
      </p:sp>
      <p:pic>
        <p:nvPicPr>
          <p:cNvPr id="6" name="Picture 5" descr="Logo, icon&#10;&#10;Description automatically generated">
            <a:extLst>
              <a:ext uri="{FF2B5EF4-FFF2-40B4-BE49-F238E27FC236}">
                <a16:creationId xmlns:a16="http://schemas.microsoft.com/office/drawing/2014/main" id="{C5395E0F-9E62-D440-BFB2-DADCF8E658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880" y="372268"/>
            <a:ext cx="360363" cy="360363"/>
          </a:xfrm>
          <a:prstGeom prst="rect">
            <a:avLst/>
          </a:prstGeom>
        </p:spPr>
      </p:pic>
    </p:spTree>
    <p:extLst>
      <p:ext uri="{BB962C8B-B14F-4D97-AF65-F5344CB8AC3E}">
        <p14:creationId xmlns:p14="http://schemas.microsoft.com/office/powerpoint/2010/main" val="3544014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divider_5">
    <p:bg>
      <p:bgPr>
        <a:solidFill>
          <a:schemeClr val="accent5"/>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7934F808-7638-9A4C-A53E-67AA17012633}"/>
              </a:ext>
            </a:extLst>
          </p:cNvPr>
          <p:cNvGrpSpPr/>
          <p:nvPr/>
        </p:nvGrpSpPr>
        <p:grpSpPr>
          <a:xfrm>
            <a:off x="0" y="0"/>
            <a:ext cx="4736592" cy="4736592"/>
            <a:chOff x="0" y="0"/>
            <a:chExt cx="4736592" cy="4736592"/>
          </a:xfrm>
        </p:grpSpPr>
        <p:sp>
          <p:nvSpPr>
            <p:cNvPr id="12" name="Freeform 11">
              <a:extLst>
                <a:ext uri="{FF2B5EF4-FFF2-40B4-BE49-F238E27FC236}">
                  <a16:creationId xmlns:a16="http://schemas.microsoft.com/office/drawing/2014/main" id="{44131CA3-5DBC-F441-A7AA-FF8E71F571A5}"/>
                </a:ext>
              </a:extLst>
            </p:cNvPr>
            <p:cNvSpPr/>
            <p:nvPr/>
          </p:nvSpPr>
          <p:spPr>
            <a:xfrm rot="5400000">
              <a:off x="0" y="0"/>
              <a:ext cx="4736592" cy="4736592"/>
            </a:xfrm>
            <a:custGeom>
              <a:avLst/>
              <a:gdLst>
                <a:gd name="connsiteX0" fmla="*/ 0 w 4736592"/>
                <a:gd name="connsiteY0" fmla="*/ 0 h 4736592"/>
                <a:gd name="connsiteX1" fmla="*/ 0 w 4736592"/>
                <a:gd name="connsiteY1" fmla="*/ 4736592 h 4736592"/>
                <a:gd name="connsiteX2" fmla="*/ 4736592 w 4736592"/>
                <a:gd name="connsiteY2" fmla="*/ 4736592 h 4736592"/>
                <a:gd name="connsiteX3" fmla="*/ 0 w 4736592"/>
                <a:gd name="connsiteY3" fmla="*/ 0 h 4736592"/>
              </a:gdLst>
              <a:ahLst/>
              <a:cxnLst>
                <a:cxn ang="0">
                  <a:pos x="connsiteX0" y="connsiteY0"/>
                </a:cxn>
                <a:cxn ang="0">
                  <a:pos x="connsiteX1" y="connsiteY1"/>
                </a:cxn>
                <a:cxn ang="0">
                  <a:pos x="connsiteX2" y="connsiteY2"/>
                </a:cxn>
                <a:cxn ang="0">
                  <a:pos x="connsiteX3" y="connsiteY3"/>
                </a:cxn>
              </a:cxnLst>
              <a:rect l="l" t="t" r="r" b="b"/>
              <a:pathLst>
                <a:path w="4736592" h="4736592">
                  <a:moveTo>
                    <a:pt x="0" y="0"/>
                  </a:moveTo>
                  <a:lnTo>
                    <a:pt x="0" y="4736592"/>
                  </a:lnTo>
                  <a:lnTo>
                    <a:pt x="4736592" y="4736592"/>
                  </a:lnTo>
                  <a:cubicBezTo>
                    <a:pt x="4736592" y="2120634"/>
                    <a:pt x="2615958" y="0"/>
                    <a:pt x="0" y="0"/>
                  </a:cubicBezTo>
                </a:path>
              </a:pathLst>
            </a:custGeom>
            <a:solidFill>
              <a:srgbClr val="D9E8FC"/>
            </a:solidFill>
            <a:ln w="4383"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5625A74-2654-824F-944D-155116E3F97E}"/>
                </a:ext>
              </a:extLst>
            </p:cNvPr>
            <p:cNvSpPr/>
            <p:nvPr/>
          </p:nvSpPr>
          <p:spPr>
            <a:xfrm rot="5400000">
              <a:off x="0" y="0"/>
              <a:ext cx="3157728" cy="3157728"/>
            </a:xfrm>
            <a:custGeom>
              <a:avLst/>
              <a:gdLst>
                <a:gd name="connsiteX0" fmla="*/ 0 w 3157728"/>
                <a:gd name="connsiteY0" fmla="*/ 0 h 3157728"/>
                <a:gd name="connsiteX1" fmla="*/ 0 w 3157728"/>
                <a:gd name="connsiteY1" fmla="*/ 3157728 h 3157728"/>
                <a:gd name="connsiteX2" fmla="*/ 3157728 w 3157728"/>
                <a:gd name="connsiteY2" fmla="*/ 3157728 h 3157728"/>
                <a:gd name="connsiteX3" fmla="*/ 0 w 3157728"/>
                <a:gd name="connsiteY3" fmla="*/ 0 h 3157728"/>
              </a:gdLst>
              <a:ahLst/>
              <a:cxnLst>
                <a:cxn ang="0">
                  <a:pos x="connsiteX0" y="connsiteY0"/>
                </a:cxn>
                <a:cxn ang="0">
                  <a:pos x="connsiteX1" y="connsiteY1"/>
                </a:cxn>
                <a:cxn ang="0">
                  <a:pos x="connsiteX2" y="connsiteY2"/>
                </a:cxn>
                <a:cxn ang="0">
                  <a:pos x="connsiteX3" y="connsiteY3"/>
                </a:cxn>
              </a:cxnLst>
              <a:rect l="l" t="t" r="r" b="b"/>
              <a:pathLst>
                <a:path w="3157728" h="3157728">
                  <a:moveTo>
                    <a:pt x="0" y="0"/>
                  </a:moveTo>
                  <a:lnTo>
                    <a:pt x="0" y="3157728"/>
                  </a:lnTo>
                  <a:lnTo>
                    <a:pt x="3157728" y="3157728"/>
                  </a:lnTo>
                  <a:cubicBezTo>
                    <a:pt x="3157728" y="1413741"/>
                    <a:pt x="1743987" y="0"/>
                    <a:pt x="0" y="0"/>
                  </a:cubicBezTo>
                </a:path>
              </a:pathLst>
            </a:custGeom>
            <a:solidFill>
              <a:srgbClr val="E3EDFC"/>
            </a:solidFill>
            <a:ln w="4383"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BC5A6A83-365D-A44F-9658-0B157F961C63}"/>
                </a:ext>
              </a:extLst>
            </p:cNvPr>
            <p:cNvSpPr/>
            <p:nvPr/>
          </p:nvSpPr>
          <p:spPr>
            <a:xfrm rot="5400000">
              <a:off x="0" y="0"/>
              <a:ext cx="1578864" cy="1578864"/>
            </a:xfrm>
            <a:custGeom>
              <a:avLst/>
              <a:gdLst>
                <a:gd name="connsiteX0" fmla="*/ 0 w 1578864"/>
                <a:gd name="connsiteY0" fmla="*/ 0 h 1578864"/>
                <a:gd name="connsiteX1" fmla="*/ 0 w 1578864"/>
                <a:gd name="connsiteY1" fmla="*/ 1578864 h 1578864"/>
                <a:gd name="connsiteX2" fmla="*/ 1578864 w 1578864"/>
                <a:gd name="connsiteY2" fmla="*/ 1578864 h 1578864"/>
                <a:gd name="connsiteX3" fmla="*/ 0 w 1578864"/>
                <a:gd name="connsiteY3" fmla="*/ 0 h 1578864"/>
              </a:gdLst>
              <a:ahLst/>
              <a:cxnLst>
                <a:cxn ang="0">
                  <a:pos x="connsiteX0" y="connsiteY0"/>
                </a:cxn>
                <a:cxn ang="0">
                  <a:pos x="connsiteX1" y="connsiteY1"/>
                </a:cxn>
                <a:cxn ang="0">
                  <a:pos x="connsiteX2" y="connsiteY2"/>
                </a:cxn>
                <a:cxn ang="0">
                  <a:pos x="connsiteX3" y="connsiteY3"/>
                </a:cxn>
              </a:cxnLst>
              <a:rect l="l" t="t" r="r" b="b"/>
              <a:pathLst>
                <a:path w="1578864" h="1578864">
                  <a:moveTo>
                    <a:pt x="0" y="0"/>
                  </a:moveTo>
                  <a:lnTo>
                    <a:pt x="0" y="1578864"/>
                  </a:lnTo>
                  <a:lnTo>
                    <a:pt x="1578864" y="1578864"/>
                  </a:lnTo>
                  <a:cubicBezTo>
                    <a:pt x="1578864" y="706892"/>
                    <a:pt x="871972" y="0"/>
                    <a:pt x="0" y="0"/>
                  </a:cubicBezTo>
                </a:path>
              </a:pathLst>
            </a:custGeom>
            <a:solidFill>
              <a:srgbClr val="EDF5FC"/>
            </a:solidFill>
            <a:ln w="4383" cap="flat">
              <a:noFill/>
              <a:prstDash val="solid"/>
              <a:miter/>
            </a:ln>
          </p:spPr>
          <p:txBody>
            <a:bodyPr rtlCol="0" anchor="ctr"/>
            <a:lstStyle/>
            <a:p>
              <a:endParaRPr lang="en-US"/>
            </a:p>
          </p:txBody>
        </p:sp>
      </p:grpSp>
      <p:sp>
        <p:nvSpPr>
          <p:cNvPr id="7" name="Picture 4">
            <a:extLst>
              <a:ext uri="{FF2B5EF4-FFF2-40B4-BE49-F238E27FC236}">
                <a16:creationId xmlns:a16="http://schemas.microsoft.com/office/drawing/2014/main" id="{D52B8B79-DAD5-0A42-A74C-CA46B01AA205}"/>
              </a:ext>
            </a:extLst>
          </p:cNvPr>
          <p:cNvSpPr/>
          <p:nvPr/>
        </p:nvSpPr>
        <p:spPr>
          <a:xfrm>
            <a:off x="330880" y="372268"/>
            <a:ext cx="360362" cy="360363"/>
          </a:xfrm>
          <a:custGeom>
            <a:avLst/>
            <a:gdLst>
              <a:gd name="connsiteX0" fmla="*/ 180182 w 360362"/>
              <a:gd name="connsiteY0" fmla="*/ 0 h 360363"/>
              <a:gd name="connsiteX1" fmla="*/ 0 w 360362"/>
              <a:gd name="connsiteY1" fmla="*/ 180182 h 360363"/>
              <a:gd name="connsiteX2" fmla="*/ 180182 w 360362"/>
              <a:gd name="connsiteY2" fmla="*/ 360363 h 360363"/>
              <a:gd name="connsiteX3" fmla="*/ 360363 w 360362"/>
              <a:gd name="connsiteY3" fmla="*/ 180182 h 360363"/>
              <a:gd name="connsiteX4" fmla="*/ 180182 w 360362"/>
              <a:gd name="connsiteY4" fmla="*/ 0 h 360363"/>
              <a:gd name="connsiteX5" fmla="*/ 139190 w 360362"/>
              <a:gd name="connsiteY5" fmla="*/ 257209 h 360363"/>
              <a:gd name="connsiteX6" fmla="*/ 139190 w 360362"/>
              <a:gd name="connsiteY6" fmla="*/ 181333 h 360363"/>
              <a:gd name="connsiteX7" fmla="*/ 172223 w 360362"/>
              <a:gd name="connsiteY7" fmla="*/ 221623 h 360363"/>
              <a:gd name="connsiteX8" fmla="*/ 187239 w 360362"/>
              <a:gd name="connsiteY8" fmla="*/ 221623 h 360363"/>
              <a:gd name="connsiteX9" fmla="*/ 221573 w 360362"/>
              <a:gd name="connsiteY9" fmla="*/ 181583 h 360363"/>
              <a:gd name="connsiteX10" fmla="*/ 221573 w 360362"/>
              <a:gd name="connsiteY10" fmla="*/ 257209 h 360363"/>
              <a:gd name="connsiteX11" fmla="*/ 255557 w 360362"/>
              <a:gd name="connsiteY11" fmla="*/ 257209 h 360363"/>
              <a:gd name="connsiteX12" fmla="*/ 255557 w 360362"/>
              <a:gd name="connsiteY12" fmla="*/ 301354 h 360363"/>
              <a:gd name="connsiteX13" fmla="*/ 104555 w 360362"/>
              <a:gd name="connsiteY13" fmla="*/ 301354 h 360363"/>
              <a:gd name="connsiteX14" fmla="*/ 104555 w 360362"/>
              <a:gd name="connsiteY14" fmla="*/ 257209 h 360363"/>
              <a:gd name="connsiteX15" fmla="*/ 299352 w 360362"/>
              <a:gd name="connsiteY15" fmla="*/ 167118 h 360363"/>
              <a:gd name="connsiteX16" fmla="*/ 255808 w 360362"/>
              <a:gd name="connsiteY16" fmla="*/ 167118 h 360363"/>
              <a:gd name="connsiteX17" fmla="*/ 255808 w 360362"/>
              <a:gd name="connsiteY17" fmla="*/ 132433 h 360363"/>
              <a:gd name="connsiteX18" fmla="*/ 221773 w 360362"/>
              <a:gd name="connsiteY18" fmla="*/ 132433 h 360363"/>
              <a:gd name="connsiteX19" fmla="*/ 179681 w 360362"/>
              <a:gd name="connsiteY19" fmla="*/ 181633 h 360363"/>
              <a:gd name="connsiteX20" fmla="*/ 139641 w 360362"/>
              <a:gd name="connsiteY20" fmla="*/ 132433 h 360363"/>
              <a:gd name="connsiteX21" fmla="*/ 104455 w 360362"/>
              <a:gd name="connsiteY21" fmla="*/ 132433 h 360363"/>
              <a:gd name="connsiteX22" fmla="*/ 104455 w 360362"/>
              <a:gd name="connsiteY22" fmla="*/ 167168 h 360363"/>
              <a:gd name="connsiteX23" fmla="*/ 61212 w 360362"/>
              <a:gd name="connsiteY23" fmla="*/ 167168 h 360363"/>
              <a:gd name="connsiteX24" fmla="*/ 61212 w 360362"/>
              <a:gd name="connsiteY24" fmla="*/ 83834 h 360363"/>
              <a:gd name="connsiteX25" fmla="*/ 299151 w 360362"/>
              <a:gd name="connsiteY25" fmla="*/ 83834 h 36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0362" h="360363">
                <a:moveTo>
                  <a:pt x="180182" y="0"/>
                </a:moveTo>
                <a:cubicBezTo>
                  <a:pt x="80670" y="0"/>
                  <a:pt x="0" y="80670"/>
                  <a:pt x="0" y="180182"/>
                </a:cubicBezTo>
                <a:cubicBezTo>
                  <a:pt x="0" y="279693"/>
                  <a:pt x="80670" y="360363"/>
                  <a:pt x="180182" y="360363"/>
                </a:cubicBezTo>
                <a:cubicBezTo>
                  <a:pt x="279693" y="360363"/>
                  <a:pt x="360363" y="279693"/>
                  <a:pt x="360363" y="180182"/>
                </a:cubicBezTo>
                <a:cubicBezTo>
                  <a:pt x="360363" y="80670"/>
                  <a:pt x="279693" y="0"/>
                  <a:pt x="180182" y="0"/>
                </a:cubicBezTo>
                <a:close/>
                <a:moveTo>
                  <a:pt x="139190" y="257209"/>
                </a:moveTo>
                <a:lnTo>
                  <a:pt x="139190" y="181333"/>
                </a:lnTo>
                <a:lnTo>
                  <a:pt x="172223" y="221623"/>
                </a:lnTo>
                <a:lnTo>
                  <a:pt x="187239" y="221623"/>
                </a:lnTo>
                <a:lnTo>
                  <a:pt x="221573" y="181583"/>
                </a:lnTo>
                <a:lnTo>
                  <a:pt x="221573" y="257209"/>
                </a:lnTo>
                <a:lnTo>
                  <a:pt x="255557" y="257209"/>
                </a:lnTo>
                <a:lnTo>
                  <a:pt x="255557" y="301354"/>
                </a:lnTo>
                <a:lnTo>
                  <a:pt x="104555" y="301354"/>
                </a:lnTo>
                <a:lnTo>
                  <a:pt x="104555" y="257209"/>
                </a:lnTo>
                <a:close/>
                <a:moveTo>
                  <a:pt x="299352" y="167118"/>
                </a:moveTo>
                <a:lnTo>
                  <a:pt x="255808" y="167118"/>
                </a:lnTo>
                <a:lnTo>
                  <a:pt x="255808" y="132433"/>
                </a:lnTo>
                <a:lnTo>
                  <a:pt x="221773" y="132433"/>
                </a:lnTo>
                <a:lnTo>
                  <a:pt x="179681" y="181633"/>
                </a:lnTo>
                <a:lnTo>
                  <a:pt x="139641" y="132433"/>
                </a:lnTo>
                <a:lnTo>
                  <a:pt x="104455" y="132433"/>
                </a:lnTo>
                <a:lnTo>
                  <a:pt x="104455" y="167168"/>
                </a:lnTo>
                <a:lnTo>
                  <a:pt x="61212" y="167168"/>
                </a:lnTo>
                <a:lnTo>
                  <a:pt x="61212" y="83834"/>
                </a:lnTo>
                <a:lnTo>
                  <a:pt x="299151" y="83834"/>
                </a:lnTo>
                <a:close/>
              </a:path>
            </a:pathLst>
          </a:custGeom>
          <a:solidFill>
            <a:srgbClr val="428FEC"/>
          </a:solidFill>
          <a:ln w="4895" cap="flat">
            <a:noFill/>
            <a:prstDash val="solid"/>
            <a:miter/>
          </a:ln>
        </p:spPr>
        <p:txBody>
          <a:bodyPr rtlCol="0" anchor="ctr"/>
          <a:lstStyle/>
          <a:p>
            <a:endParaRPr lang="en-US"/>
          </a:p>
        </p:txBody>
      </p:sp>
      <p:sp>
        <p:nvSpPr>
          <p:cNvPr id="3" name="Footer Placeholder 2">
            <a:extLst>
              <a:ext uri="{FF2B5EF4-FFF2-40B4-BE49-F238E27FC236}">
                <a16:creationId xmlns:a16="http://schemas.microsoft.com/office/drawing/2014/main" id="{05804B0A-551C-3E41-8A86-2B08A543D43C}"/>
              </a:ext>
            </a:extLst>
          </p:cNvPr>
          <p:cNvSpPr>
            <a:spLocks noGrp="1"/>
          </p:cNvSpPr>
          <p:nvPr>
            <p:ph type="ftr" sz="quarter" idx="10"/>
          </p:nvPr>
        </p:nvSpPr>
        <p:spPr/>
        <p:txBody>
          <a:bodyPr/>
          <a:lstStyle/>
          <a:p>
            <a:r>
              <a:rPr lang="en-US"/>
              <a:t>The primary health system of Tufts University School of Medicine.  |  © Tufts Medicine 2023  |  Private and confidential. Not for redistribution.</a:t>
            </a:r>
            <a:endParaRPr lang="en-US" dirty="0"/>
          </a:p>
        </p:txBody>
      </p:sp>
      <p:sp>
        <p:nvSpPr>
          <p:cNvPr id="6" name="Slide Number Placeholder 5">
            <a:extLst>
              <a:ext uri="{FF2B5EF4-FFF2-40B4-BE49-F238E27FC236}">
                <a16:creationId xmlns:a16="http://schemas.microsoft.com/office/drawing/2014/main" id="{A49DCB70-29C5-1E46-BBAC-BF5A5E606DD6}"/>
              </a:ext>
            </a:extLst>
          </p:cNvPr>
          <p:cNvSpPr>
            <a:spLocks noGrp="1"/>
          </p:cNvSpPr>
          <p:nvPr>
            <p:ph type="sldNum" sz="quarter" idx="1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sz="1000">
                <a:solidFill>
                  <a:schemeClr val="tx1"/>
                </a:solidFill>
              </a:defRPr>
            </a:lvl9pPr>
          </a:lstStyle>
          <a:p>
            <a:pPr lvl="8"/>
            <a:fld id="{63DCA5C9-2E11-4C67-86EB-AE1DE127DC64}" type="slidenum">
              <a:rPr lang="en-US" smtClean="0"/>
              <a:pPr lvl="8"/>
              <a:t>‹#›</a:t>
            </a:fld>
            <a:endParaRPr lang="en-US" dirty="0"/>
          </a:p>
        </p:txBody>
      </p:sp>
      <p:sp>
        <p:nvSpPr>
          <p:cNvPr id="8" name="Title 9">
            <a:extLst>
              <a:ext uri="{FF2B5EF4-FFF2-40B4-BE49-F238E27FC236}">
                <a16:creationId xmlns:a16="http://schemas.microsoft.com/office/drawing/2014/main" id="{12C9CE0F-0EE5-5B4E-8C39-81B53D6A5035}"/>
              </a:ext>
            </a:extLst>
          </p:cNvPr>
          <p:cNvSpPr>
            <a:spLocks noGrp="1"/>
          </p:cNvSpPr>
          <p:nvPr>
            <p:ph type="title" hasCustomPrompt="1"/>
          </p:nvPr>
        </p:nvSpPr>
        <p:spPr>
          <a:xfrm>
            <a:off x="1479550" y="1254125"/>
            <a:ext cx="10250488" cy="5141913"/>
          </a:xfrm>
        </p:spPr>
        <p:txBody>
          <a:bodyPr tIns="1600200" rIns="0" bIns="0" anchor="t" anchorCtr="0"/>
          <a:lstStyle>
            <a:lvl1pPr>
              <a:lnSpc>
                <a:spcPct val="90000"/>
              </a:lnSpc>
              <a:defRPr sz="4400" b="0" i="0">
                <a:solidFill>
                  <a:srgbClr val="0047C7"/>
                </a:solidFill>
                <a:latin typeface="Rockwell" panose="02060603020205020403" pitchFamily="18" charset="77"/>
                <a:ea typeface="Roboto" panose="02000000000000000000" pitchFamily="2" charset="0"/>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1708347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1co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icture 5">
            <a:extLst>
              <a:ext uri="{FF2B5EF4-FFF2-40B4-BE49-F238E27FC236}">
                <a16:creationId xmlns:a16="http://schemas.microsoft.com/office/drawing/2014/main" id="{1FE286EA-2092-2B48-969E-1B5A2F8D05E4}"/>
              </a:ext>
            </a:extLst>
          </p:cNvPr>
          <p:cNvSpPr/>
          <p:nvPr/>
        </p:nvSpPr>
        <p:spPr>
          <a:xfrm>
            <a:off x="327878" y="376015"/>
            <a:ext cx="356616"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a:p>
        </p:txBody>
      </p:sp>
      <p:sp>
        <p:nvSpPr>
          <p:cNvPr id="9" name="Content Placeholder 8">
            <a:extLst>
              <a:ext uri="{FF2B5EF4-FFF2-40B4-BE49-F238E27FC236}">
                <a16:creationId xmlns:a16="http://schemas.microsoft.com/office/drawing/2014/main" id="{71915052-D43B-2341-9EEF-BF86700831C1}"/>
              </a:ext>
            </a:extLst>
          </p:cNvPr>
          <p:cNvSpPr>
            <a:spLocks noGrp="1"/>
          </p:cNvSpPr>
          <p:nvPr>
            <p:ph sz="quarter" idx="12"/>
          </p:nvPr>
        </p:nvSpPr>
        <p:spPr>
          <a:xfrm>
            <a:off x="1479550" y="1581149"/>
            <a:ext cx="10250488" cy="4822825"/>
          </a:xfrm>
        </p:spPr>
        <p:txBody>
          <a:bodyPr rIns="193852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a:extLst>
              <a:ext uri="{FF2B5EF4-FFF2-40B4-BE49-F238E27FC236}">
                <a16:creationId xmlns:a16="http://schemas.microsoft.com/office/drawing/2014/main" id="{F2BA0D9E-5E14-514E-A82E-9BC6CC48633C}"/>
              </a:ext>
            </a:extLst>
          </p:cNvPr>
          <p:cNvSpPr>
            <a:spLocks noGrp="1"/>
          </p:cNvSpPr>
          <p:nvPr>
            <p:ph type="title"/>
          </p:nvPr>
        </p:nvSpPr>
        <p:spPr/>
        <p:txBody>
          <a:bodyPr/>
          <a:lstStyle/>
          <a:p>
            <a:r>
              <a:rPr lang="en-US"/>
              <a:t>Click to edit Master title style</a:t>
            </a:r>
          </a:p>
        </p:txBody>
      </p:sp>
      <p:sp>
        <p:nvSpPr>
          <p:cNvPr id="6" name="Footer Placeholder 5">
            <a:extLst>
              <a:ext uri="{FF2B5EF4-FFF2-40B4-BE49-F238E27FC236}">
                <a16:creationId xmlns:a16="http://schemas.microsoft.com/office/drawing/2014/main" id="{82B0B4C8-8B08-464E-B9A4-F06D2015BB29}"/>
              </a:ext>
            </a:extLst>
          </p:cNvPr>
          <p:cNvSpPr>
            <a:spLocks noGrp="1"/>
          </p:cNvSpPr>
          <p:nvPr>
            <p:ph type="ftr" sz="quarter" idx="13"/>
          </p:nvPr>
        </p:nvSpPr>
        <p:spPr/>
        <p:txBody>
          <a:bodyPr/>
          <a:lstStyle/>
          <a:p>
            <a:r>
              <a:rPr lang="en-US"/>
              <a:t>The primary health system of Tufts University School of Medicine.  |  © Tufts Medicine 2023  |  Private and confidential. Not for redistribution.</a:t>
            </a:r>
            <a:endParaRPr lang="en-US" dirty="0"/>
          </a:p>
        </p:txBody>
      </p:sp>
      <p:sp>
        <p:nvSpPr>
          <p:cNvPr id="7" name="Slide Number Placeholder 6">
            <a:extLst>
              <a:ext uri="{FF2B5EF4-FFF2-40B4-BE49-F238E27FC236}">
                <a16:creationId xmlns:a16="http://schemas.microsoft.com/office/drawing/2014/main" id="{C9192C7E-D707-124E-A6FD-715F514FADE8}"/>
              </a:ext>
            </a:extLst>
          </p:cNvPr>
          <p:cNvSpPr>
            <a:spLocks noGrp="1"/>
          </p:cNvSpPr>
          <p:nvPr>
            <p:ph type="sldNum" sz="quarter" idx="14"/>
          </p:nvPr>
        </p:nvSpPr>
        <p:spPr/>
        <p:txBody>
          <a:bodyPr/>
          <a:lstStyle>
            <a:lvl1pPr>
              <a:defRPr sz="1000"/>
            </a:lvl1pPr>
          </a:lstStyle>
          <a:p>
            <a:fld id="{63DCA5C9-2E11-4C67-86EB-AE1DE127DC64}" type="slidenum">
              <a:rPr lang="en-US" smtClean="0"/>
              <a:pPr/>
              <a:t>‹#›</a:t>
            </a:fld>
            <a:endParaRPr lang="en-US" dirty="0"/>
          </a:p>
        </p:txBody>
      </p:sp>
    </p:spTree>
    <p:extLst>
      <p:ext uri="{BB962C8B-B14F-4D97-AF65-F5344CB8AC3E}">
        <p14:creationId xmlns:p14="http://schemas.microsoft.com/office/powerpoint/2010/main" val="2739865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79550" y="454025"/>
            <a:ext cx="10247312" cy="802555"/>
          </a:xfrm>
          <a:prstGeom prst="rect">
            <a:avLst/>
          </a:prstGeom>
        </p:spPr>
        <p:txBody>
          <a:bodyPr vert="horz" lIns="0" tIns="0" rIns="1828800" bIns="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1479550" y="1581150"/>
            <a:ext cx="10250488" cy="4822825"/>
          </a:xfrm>
          <a:prstGeom prst="rect">
            <a:avLst/>
          </a:prstGeom>
        </p:spPr>
        <p:txBody>
          <a:bodyPr vert="horz" lIns="0" tIns="0" rIns="228600" bIns="0" rtlCol="0">
            <a:noAutofit/>
          </a:bodyPr>
          <a:lstStyle/>
          <a:p>
            <a:pPr lvl="0"/>
            <a:r>
              <a:rPr lang="en-US" dirty="0"/>
              <a:t>Edit Master text styles</a:t>
            </a:r>
          </a:p>
          <a:p>
            <a:pPr lvl="1"/>
            <a:r>
              <a:rPr lang="en-US" dirty="0"/>
              <a:t>Second level</a:t>
            </a:r>
          </a:p>
          <a:p>
            <a:pPr lvl="2"/>
            <a:r>
              <a:rPr lang="en-US" dirty="0"/>
              <a:t>Test</a:t>
            </a:r>
          </a:p>
          <a:p>
            <a:pPr lvl="3"/>
            <a:r>
              <a:rPr lang="en-US" dirty="0"/>
              <a:t>Test</a:t>
            </a:r>
          </a:p>
          <a:p>
            <a:pPr lvl="4"/>
            <a:r>
              <a:rPr lang="en-US" dirty="0"/>
              <a:t>Test</a:t>
            </a:r>
          </a:p>
          <a:p>
            <a:pPr lvl="5"/>
            <a:r>
              <a:rPr lang="en-US" dirty="0"/>
              <a:t>Test</a:t>
            </a:r>
          </a:p>
          <a:p>
            <a:pPr lvl="6"/>
            <a:r>
              <a:rPr lang="en-US" dirty="0"/>
              <a:t>Test</a:t>
            </a:r>
          </a:p>
          <a:p>
            <a:pPr lvl="7"/>
            <a:r>
              <a:rPr lang="en-US" dirty="0"/>
              <a:t>Test</a:t>
            </a:r>
          </a:p>
          <a:p>
            <a:pPr lvl="8"/>
            <a:r>
              <a:rPr lang="en-US" dirty="0"/>
              <a:t>Test</a:t>
            </a:r>
          </a:p>
        </p:txBody>
      </p:sp>
      <p:sp>
        <p:nvSpPr>
          <p:cNvPr id="5" name="Footer Placeholder 4"/>
          <p:cNvSpPr>
            <a:spLocks noGrp="1"/>
          </p:cNvSpPr>
          <p:nvPr>
            <p:ph type="ftr" sz="quarter" idx="3"/>
          </p:nvPr>
        </p:nvSpPr>
        <p:spPr>
          <a:xfrm>
            <a:off x="1479550" y="6556829"/>
            <a:ext cx="6761163" cy="148697"/>
          </a:xfrm>
          <a:prstGeom prst="rect">
            <a:avLst/>
          </a:prstGeom>
        </p:spPr>
        <p:txBody>
          <a:bodyPr vert="horz" lIns="0" tIns="0" rIns="0" bIns="0" rtlCol="0" anchor="b" anchorCtr="0"/>
          <a:lstStyle>
            <a:lvl1pPr marL="0" indent="9525" algn="l">
              <a:tabLst/>
              <a:defRPr sz="800" b="0" i="0" cap="none" baseline="0">
                <a:solidFill>
                  <a:schemeClr val="tx1"/>
                </a:solidFill>
                <a:latin typeface="+mn-lt"/>
                <a:ea typeface="Roboto" panose="02000000000000000000" pitchFamily="2" charset="0"/>
                <a:cs typeface="Verdana" panose="020B0604030504040204" pitchFamily="34" charset="0"/>
              </a:defRPr>
            </a:lvl1pPr>
            <a:lvl2pPr marL="0" indent="9525" algn="l">
              <a:tabLst/>
              <a:defRPr sz="800" b="0" i="0" cap="none" baseline="0">
                <a:solidFill>
                  <a:schemeClr val="tx1"/>
                </a:solidFill>
                <a:latin typeface="+mn-lt"/>
                <a:ea typeface="Roboto" panose="02000000000000000000" pitchFamily="2" charset="0"/>
                <a:cs typeface="Verdana" panose="020B0604030504040204" pitchFamily="34" charset="0"/>
              </a:defRPr>
            </a:lvl2pPr>
            <a:lvl3pPr marL="0" indent="9525" algn="l">
              <a:tabLst/>
              <a:defRPr sz="800" b="0" i="0" cap="none" baseline="0">
                <a:solidFill>
                  <a:schemeClr val="tx1"/>
                </a:solidFill>
                <a:latin typeface="+mn-lt"/>
                <a:ea typeface="Roboto" panose="02000000000000000000" pitchFamily="2" charset="0"/>
                <a:cs typeface="Verdana" panose="020B0604030504040204" pitchFamily="34" charset="0"/>
              </a:defRPr>
            </a:lvl3pPr>
            <a:lvl4pPr marL="0" indent="9525" algn="l">
              <a:tabLst/>
              <a:defRPr sz="800" b="0" i="0" cap="none" baseline="0">
                <a:solidFill>
                  <a:schemeClr val="tx1"/>
                </a:solidFill>
                <a:latin typeface="+mn-lt"/>
                <a:ea typeface="Roboto" panose="02000000000000000000" pitchFamily="2" charset="0"/>
                <a:cs typeface="Verdana" panose="020B0604030504040204" pitchFamily="34" charset="0"/>
              </a:defRPr>
            </a:lvl4pPr>
            <a:lvl5pPr marL="0" indent="9525" algn="l">
              <a:tabLst/>
              <a:defRPr sz="800" b="0" i="0" cap="none" baseline="0">
                <a:solidFill>
                  <a:schemeClr val="tx1"/>
                </a:solidFill>
                <a:latin typeface="+mn-lt"/>
                <a:ea typeface="Roboto" panose="02000000000000000000" pitchFamily="2" charset="0"/>
                <a:cs typeface="Verdana" panose="020B0604030504040204" pitchFamily="34" charset="0"/>
              </a:defRPr>
            </a:lvl5pPr>
            <a:lvl6pPr marL="0" indent="9525" algn="l">
              <a:tabLst/>
              <a:defRPr sz="800" b="0" i="0" cap="none" baseline="0">
                <a:solidFill>
                  <a:schemeClr val="tx1"/>
                </a:solidFill>
                <a:latin typeface="+mn-lt"/>
                <a:ea typeface="Roboto" panose="02000000000000000000" pitchFamily="2" charset="0"/>
                <a:cs typeface="Verdana" panose="020B0604030504040204" pitchFamily="34" charset="0"/>
              </a:defRPr>
            </a:lvl6pPr>
            <a:lvl7pPr marL="0" indent="9525" algn="l">
              <a:tabLst/>
              <a:defRPr sz="800" b="0" i="0" cap="none" baseline="0">
                <a:solidFill>
                  <a:schemeClr val="tx1"/>
                </a:solidFill>
                <a:latin typeface="+mn-lt"/>
                <a:ea typeface="Roboto" panose="02000000000000000000" pitchFamily="2" charset="0"/>
                <a:cs typeface="Verdana" panose="020B0604030504040204" pitchFamily="34" charset="0"/>
              </a:defRPr>
            </a:lvl7pPr>
            <a:lvl8pPr marL="0" indent="9525" algn="l">
              <a:tabLst/>
              <a:defRPr sz="800" b="0" i="0" cap="none" baseline="0">
                <a:solidFill>
                  <a:schemeClr val="tx1"/>
                </a:solidFill>
                <a:latin typeface="+mn-lt"/>
                <a:ea typeface="Roboto" panose="02000000000000000000" pitchFamily="2" charset="0"/>
                <a:cs typeface="Verdana" panose="020B0604030504040204" pitchFamily="34" charset="0"/>
              </a:defRPr>
            </a:lvl8pPr>
            <a:lvl9pPr marL="0" indent="9525" algn="l">
              <a:tabLst/>
              <a:defRPr sz="800" b="0" i="0" cap="none" baseline="0">
                <a:solidFill>
                  <a:schemeClr val="tx1"/>
                </a:solidFill>
                <a:latin typeface="+mn-lt"/>
                <a:ea typeface="Roboto" panose="02000000000000000000" pitchFamily="2" charset="0"/>
                <a:cs typeface="Verdana" panose="020B0604030504040204" pitchFamily="34" charset="0"/>
              </a:defRPr>
            </a:lvl9pPr>
          </a:lstStyle>
          <a:p>
            <a:r>
              <a:rPr lang="en-US"/>
              <a:t>The primary health system of Tufts University School of Medicine.  |  © Tufts Medicine 2023  |  Private and confidential. Not for redistribution.</a:t>
            </a:r>
            <a:endParaRPr lang="en-US" dirty="0"/>
          </a:p>
        </p:txBody>
      </p:sp>
      <p:sp>
        <p:nvSpPr>
          <p:cNvPr id="6" name="Slide Number Placeholder 5"/>
          <p:cNvSpPr>
            <a:spLocks noGrp="1"/>
          </p:cNvSpPr>
          <p:nvPr>
            <p:ph type="sldNum" sz="quarter" idx="4"/>
          </p:nvPr>
        </p:nvSpPr>
        <p:spPr>
          <a:xfrm>
            <a:off x="283029" y="6556375"/>
            <a:ext cx="446314" cy="149151"/>
          </a:xfrm>
          <a:prstGeom prst="rect">
            <a:avLst/>
          </a:prstGeom>
        </p:spPr>
        <p:txBody>
          <a:bodyPr vert="horz" lIns="0" tIns="0" rIns="0" bIns="0" rtlCol="0" anchor="b" anchorCtr="0"/>
          <a:lstStyle>
            <a:lvl1pPr algn="ctr">
              <a:defRPr sz="1000" b="0" i="0">
                <a:solidFill>
                  <a:schemeClr val="bg1"/>
                </a:solidFill>
                <a:latin typeface="+mn-lt"/>
                <a:ea typeface="Verdana" panose="020B0604030504040204" pitchFamily="34" charset="0"/>
                <a:cs typeface="Verdana" panose="020B0604030504040204" pitchFamily="34" charset="0"/>
              </a:defRPr>
            </a:lvl1pPr>
            <a:lvl2pPr marL="0" algn="ctr">
              <a:defRPr sz="800" b="0" i="0">
                <a:solidFill>
                  <a:schemeClr val="bg1"/>
                </a:solidFill>
                <a:latin typeface="+mn-lt"/>
                <a:ea typeface="Verdana" panose="020B0604030504040204" pitchFamily="34" charset="0"/>
                <a:cs typeface="Verdana" panose="020B0604030504040204" pitchFamily="34" charset="0"/>
              </a:defRPr>
            </a:lvl2pPr>
            <a:lvl3pPr marL="0" algn="ctr">
              <a:defRPr sz="800" b="0" i="0">
                <a:solidFill>
                  <a:schemeClr val="bg1"/>
                </a:solidFill>
                <a:latin typeface="+mn-lt"/>
                <a:ea typeface="Verdana" panose="020B0604030504040204" pitchFamily="34" charset="0"/>
                <a:cs typeface="Verdana" panose="020B0604030504040204" pitchFamily="34" charset="0"/>
              </a:defRPr>
            </a:lvl3pPr>
            <a:lvl4pPr marL="0" algn="ctr">
              <a:defRPr sz="800" b="0" i="0">
                <a:solidFill>
                  <a:schemeClr val="bg1"/>
                </a:solidFill>
                <a:latin typeface="+mn-lt"/>
                <a:ea typeface="Verdana" panose="020B0604030504040204" pitchFamily="34" charset="0"/>
                <a:cs typeface="Verdana" panose="020B0604030504040204" pitchFamily="34" charset="0"/>
              </a:defRPr>
            </a:lvl4pPr>
            <a:lvl5pPr marL="0" algn="ctr">
              <a:defRPr sz="800" b="0" i="0">
                <a:solidFill>
                  <a:schemeClr val="bg1"/>
                </a:solidFill>
                <a:latin typeface="+mn-lt"/>
                <a:ea typeface="Verdana" panose="020B0604030504040204" pitchFamily="34" charset="0"/>
                <a:cs typeface="Verdana" panose="020B0604030504040204" pitchFamily="34" charset="0"/>
              </a:defRPr>
            </a:lvl5pPr>
            <a:lvl6pPr marL="0" algn="ctr">
              <a:defRPr sz="800" b="0" i="0">
                <a:solidFill>
                  <a:schemeClr val="bg1"/>
                </a:solidFill>
                <a:latin typeface="+mn-lt"/>
                <a:ea typeface="Verdana" panose="020B0604030504040204" pitchFamily="34" charset="0"/>
                <a:cs typeface="Verdana" panose="020B0604030504040204" pitchFamily="34" charset="0"/>
              </a:defRPr>
            </a:lvl6pPr>
            <a:lvl7pPr marL="0" algn="ctr">
              <a:defRPr sz="800" b="0" i="0">
                <a:solidFill>
                  <a:schemeClr val="bg1"/>
                </a:solidFill>
                <a:latin typeface="+mn-lt"/>
                <a:ea typeface="Verdana" panose="020B0604030504040204" pitchFamily="34" charset="0"/>
                <a:cs typeface="Verdana" panose="020B0604030504040204" pitchFamily="34" charset="0"/>
              </a:defRPr>
            </a:lvl7pPr>
            <a:lvl8pPr marL="0" algn="ctr">
              <a:defRPr sz="800" b="0" i="0">
                <a:solidFill>
                  <a:schemeClr val="bg1"/>
                </a:solidFill>
                <a:latin typeface="+mn-lt"/>
                <a:ea typeface="Verdana" panose="020B0604030504040204" pitchFamily="34" charset="0"/>
                <a:cs typeface="Verdana" panose="020B0604030504040204" pitchFamily="34" charset="0"/>
              </a:defRPr>
            </a:lvl8pPr>
            <a:lvl9pPr marL="0" algn="ctr">
              <a:defRPr sz="800" b="0" i="0">
                <a:solidFill>
                  <a:schemeClr val="bg1"/>
                </a:solidFill>
                <a:latin typeface="+mn-lt"/>
                <a:ea typeface="Verdana" panose="020B0604030504040204" pitchFamily="34" charset="0"/>
                <a:cs typeface="Verdana" panose="020B0604030504040204" pitchFamily="34" charset="0"/>
              </a:defRPr>
            </a:lvl9pPr>
          </a:lstStyle>
          <a:p>
            <a:fld id="{63DCA5C9-2E11-4C67-86EB-AE1DE127DC64}" type="slidenum">
              <a:rPr lang="en-US" smtClean="0"/>
              <a:pPr/>
              <a:t>‹#›</a:t>
            </a:fld>
            <a:endParaRPr lang="en-US" dirty="0"/>
          </a:p>
        </p:txBody>
      </p:sp>
      <p:sp>
        <p:nvSpPr>
          <p:cNvPr id="4" name="Rectangle 3">
            <a:extLst>
              <a:ext uri="{FF2B5EF4-FFF2-40B4-BE49-F238E27FC236}">
                <a16:creationId xmlns:a16="http://schemas.microsoft.com/office/drawing/2014/main" id="{A511D247-23B7-924B-AA11-A82B0DD0AD66}"/>
              </a:ext>
            </a:extLst>
          </p:cNvPr>
          <p:cNvSpPr/>
          <p:nvPr/>
        </p:nvSpPr>
        <p:spPr bwMode="auto">
          <a:xfrm>
            <a:off x="12296213" y="0"/>
            <a:ext cx="663388" cy="575099"/>
          </a:xfrm>
          <a:prstGeom prst="rect">
            <a:avLst/>
          </a:prstGeom>
          <a:solidFill>
            <a:schemeClr val="accent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8" name="Rectangle 7">
            <a:extLst>
              <a:ext uri="{FF2B5EF4-FFF2-40B4-BE49-F238E27FC236}">
                <a16:creationId xmlns:a16="http://schemas.microsoft.com/office/drawing/2014/main" id="{1CDFB26C-227B-3746-AB23-D2C429AAB37B}"/>
              </a:ext>
            </a:extLst>
          </p:cNvPr>
          <p:cNvSpPr/>
          <p:nvPr/>
        </p:nvSpPr>
        <p:spPr bwMode="auto">
          <a:xfrm>
            <a:off x="12296213" y="628290"/>
            <a:ext cx="663388" cy="575099"/>
          </a:xfrm>
          <a:prstGeom prst="rect">
            <a:avLst/>
          </a:prstGeom>
          <a:solidFill>
            <a:srgbClr val="5CBB56"/>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9" name="Rectangle 8">
            <a:extLst>
              <a:ext uri="{FF2B5EF4-FFF2-40B4-BE49-F238E27FC236}">
                <a16:creationId xmlns:a16="http://schemas.microsoft.com/office/drawing/2014/main" id="{9F9BA1A1-87B2-E545-A6F6-00585A56348C}"/>
              </a:ext>
            </a:extLst>
          </p:cNvPr>
          <p:cNvSpPr/>
          <p:nvPr/>
        </p:nvSpPr>
        <p:spPr bwMode="auto">
          <a:xfrm>
            <a:off x="12296213" y="4398030"/>
            <a:ext cx="663388" cy="575099"/>
          </a:xfrm>
          <a:prstGeom prst="rect">
            <a:avLst/>
          </a:prstGeom>
          <a:solidFill>
            <a:srgbClr val="490E67"/>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10" name="Rectangle 9">
            <a:extLst>
              <a:ext uri="{FF2B5EF4-FFF2-40B4-BE49-F238E27FC236}">
                <a16:creationId xmlns:a16="http://schemas.microsoft.com/office/drawing/2014/main" id="{5E40AB86-FFD2-F648-8E66-A170F24CE1F2}"/>
              </a:ext>
            </a:extLst>
          </p:cNvPr>
          <p:cNvSpPr/>
          <p:nvPr/>
        </p:nvSpPr>
        <p:spPr bwMode="auto">
          <a:xfrm>
            <a:off x="12296213" y="1256580"/>
            <a:ext cx="663388" cy="575099"/>
          </a:xfrm>
          <a:prstGeom prst="rect">
            <a:avLst/>
          </a:prstGeom>
          <a:solidFill>
            <a:schemeClr val="accent3"/>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11" name="Rectangle 10">
            <a:extLst>
              <a:ext uri="{FF2B5EF4-FFF2-40B4-BE49-F238E27FC236}">
                <a16:creationId xmlns:a16="http://schemas.microsoft.com/office/drawing/2014/main" id="{C5A73BAE-FEF3-C74F-88BF-7EE81350D6FC}"/>
              </a:ext>
            </a:extLst>
          </p:cNvPr>
          <p:cNvSpPr/>
          <p:nvPr/>
        </p:nvSpPr>
        <p:spPr bwMode="auto">
          <a:xfrm>
            <a:off x="12296213" y="1884870"/>
            <a:ext cx="663388" cy="575099"/>
          </a:xfrm>
          <a:prstGeom prst="rect">
            <a:avLst/>
          </a:prstGeom>
          <a:solidFill>
            <a:schemeClr val="accent4"/>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12" name="Rectangle 11">
            <a:extLst>
              <a:ext uri="{FF2B5EF4-FFF2-40B4-BE49-F238E27FC236}">
                <a16:creationId xmlns:a16="http://schemas.microsoft.com/office/drawing/2014/main" id="{EE720674-C4F2-C142-AACD-ECD33ABFEEA4}"/>
              </a:ext>
            </a:extLst>
          </p:cNvPr>
          <p:cNvSpPr/>
          <p:nvPr/>
        </p:nvSpPr>
        <p:spPr bwMode="auto">
          <a:xfrm>
            <a:off x="12296213" y="2513160"/>
            <a:ext cx="663388" cy="575099"/>
          </a:xfrm>
          <a:prstGeom prst="rect">
            <a:avLst/>
          </a:prstGeom>
          <a:solidFill>
            <a:schemeClr val="accent5"/>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13" name="Rectangle 12">
            <a:extLst>
              <a:ext uri="{FF2B5EF4-FFF2-40B4-BE49-F238E27FC236}">
                <a16:creationId xmlns:a16="http://schemas.microsoft.com/office/drawing/2014/main" id="{259C7F11-5732-7F4F-A5A0-0397E2C2C935}"/>
              </a:ext>
            </a:extLst>
          </p:cNvPr>
          <p:cNvSpPr/>
          <p:nvPr/>
        </p:nvSpPr>
        <p:spPr bwMode="auto">
          <a:xfrm>
            <a:off x="12296213" y="3141450"/>
            <a:ext cx="663388" cy="575099"/>
          </a:xfrm>
          <a:prstGeom prst="rect">
            <a:avLst/>
          </a:prstGeom>
          <a:solidFill>
            <a:schemeClr val="accent6"/>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14" name="Rectangle 13">
            <a:extLst>
              <a:ext uri="{FF2B5EF4-FFF2-40B4-BE49-F238E27FC236}">
                <a16:creationId xmlns:a16="http://schemas.microsoft.com/office/drawing/2014/main" id="{C69FA5F2-FCB9-E945-A769-DF04CD8AEC6A}"/>
              </a:ext>
            </a:extLst>
          </p:cNvPr>
          <p:cNvSpPr/>
          <p:nvPr/>
        </p:nvSpPr>
        <p:spPr bwMode="auto">
          <a:xfrm>
            <a:off x="12296213" y="3769740"/>
            <a:ext cx="663388" cy="575099"/>
          </a:xfrm>
          <a:prstGeom prst="rect">
            <a:avLst/>
          </a:prstGeom>
          <a:solidFill>
            <a:srgbClr val="00974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361386193"/>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4" r:id="rId13"/>
    <p:sldLayoutId id="2147483915" r:id="rId14"/>
    <p:sldLayoutId id="2147483916" r:id="rId15"/>
    <p:sldLayoutId id="2147483917" r:id="rId16"/>
    <p:sldLayoutId id="2147483918" r:id="rId17"/>
    <p:sldLayoutId id="2147483919" r:id="rId18"/>
    <p:sldLayoutId id="2147483920" r:id="rId19"/>
    <p:sldLayoutId id="2147483921" r:id="rId20"/>
    <p:sldLayoutId id="2147483922" r:id="rId21"/>
    <p:sldLayoutId id="2147483923" r:id="rId22"/>
    <p:sldLayoutId id="2147483924" r:id="rId23"/>
    <p:sldLayoutId id="2147483925" r:id="rId24"/>
    <p:sldLayoutId id="2147483926" r:id="rId25"/>
    <p:sldLayoutId id="2147483927" r:id="rId26"/>
    <p:sldLayoutId id="2147483928" r:id="rId27"/>
    <p:sldLayoutId id="2147483929" r:id="rId28"/>
    <p:sldLayoutId id="2147483930" r:id="rId29"/>
  </p:sldLayoutIdLst>
  <p:hf hdr="0"/>
  <p:txStyles>
    <p:titleStyle>
      <a:lvl1pPr algn="l" defTabSz="914400" rtl="0" eaLnBrk="1" latinLnBrk="0" hangingPunct="1">
        <a:lnSpc>
          <a:spcPct val="100000"/>
        </a:lnSpc>
        <a:spcBef>
          <a:spcPct val="0"/>
        </a:spcBef>
        <a:buNone/>
        <a:defRPr sz="3000" b="0" i="0" kern="1200">
          <a:solidFill>
            <a:schemeClr val="accent1"/>
          </a:solidFill>
          <a:latin typeface="Rockwell" panose="02060603020205020403" pitchFamily="18" charset="77"/>
          <a:ea typeface="Roboto Medium" panose="02000000000000000000" pitchFamily="2" charset="0"/>
          <a:cs typeface="Verdana" panose="020B0604030504040204" pitchFamily="34" charset="0"/>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800" b="0" i="0" kern="1200">
          <a:solidFill>
            <a:schemeClr val="tx2"/>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800" b="1" i="0" kern="1200">
          <a:solidFill>
            <a:schemeClr val="tx2"/>
          </a:solidFill>
          <a:latin typeface="+mn-lt"/>
          <a:ea typeface="Roboto" panose="02000000000000000000" pitchFamily="2" charset="0"/>
          <a:cs typeface="Times New Roman" panose="02020603050405020304" pitchFamily="18" charset="0"/>
        </a:defRPr>
      </a:lvl2pPr>
      <a:lvl3pPr marL="283464" indent="-283464" algn="l" defTabSz="292608" rtl="0" eaLnBrk="1" latinLnBrk="0" hangingPunct="1">
        <a:lnSpc>
          <a:spcPct val="100000"/>
        </a:lnSpc>
        <a:spcBef>
          <a:spcPts val="0"/>
        </a:spcBef>
        <a:spcAft>
          <a:spcPts val="600"/>
        </a:spcAft>
        <a:buClr>
          <a:schemeClr val="tx1"/>
        </a:buClr>
        <a:buFont typeface="Arial" panose="020B0604020202020204" pitchFamily="34" charset="0"/>
        <a:buChar char="•"/>
        <a:tabLst>
          <a:tab pos="276225" algn="l"/>
          <a:tab pos="584200" algn="l"/>
        </a:tabLst>
        <a:defRPr sz="1800" b="0" i="0" kern="1200">
          <a:solidFill>
            <a:schemeClr val="tx2"/>
          </a:solidFill>
          <a:latin typeface="+mn-lt"/>
          <a:ea typeface="Roboto" panose="02000000000000000000" pitchFamily="2" charset="0"/>
          <a:cs typeface="Times New Roman" panose="02020603050405020304" pitchFamily="18" charset="0"/>
        </a:defRPr>
      </a:lvl3pPr>
      <a:lvl4pPr marL="568325" marR="0" indent="-285750" algn="l" defTabSz="292608" rtl="0" eaLnBrk="1" fontAlgn="auto" latinLnBrk="0" hangingPunct="1">
        <a:lnSpc>
          <a:spcPct val="100000"/>
        </a:lnSpc>
        <a:spcBef>
          <a:spcPts val="0"/>
        </a:spcBef>
        <a:spcAft>
          <a:spcPts val="600"/>
        </a:spcAft>
        <a:buClr>
          <a:schemeClr val="tx1"/>
        </a:buClr>
        <a:buSzPct val="100000"/>
        <a:buFont typeface="Arial" panose="020B0604020202020204" pitchFamily="34" charset="0"/>
        <a:buChar char="•"/>
        <a:tabLst/>
        <a:defRPr sz="1600" b="0" i="0" kern="1200">
          <a:solidFill>
            <a:schemeClr val="tx2"/>
          </a:solidFill>
          <a:latin typeface="+mn-lt"/>
          <a:ea typeface="Roboto" panose="02000000000000000000" pitchFamily="2" charset="0"/>
          <a:cs typeface="Times New Roman" panose="02020603050405020304" pitchFamily="18" charset="0"/>
        </a:defRPr>
      </a:lvl4pPr>
      <a:lvl5pPr marL="850392" indent="-283464" algn="l" defTabSz="292608" rtl="0" eaLnBrk="1" latinLnBrk="0" hangingPunct="1">
        <a:lnSpc>
          <a:spcPct val="100000"/>
        </a:lnSpc>
        <a:spcBef>
          <a:spcPts val="0"/>
        </a:spcBef>
        <a:spcAft>
          <a:spcPts val="600"/>
        </a:spcAft>
        <a:buClr>
          <a:schemeClr val="tx1"/>
        </a:buClr>
        <a:buSzPct val="100000"/>
        <a:buFont typeface="Arial" panose="020B0604020202020204" pitchFamily="34" charset="0"/>
        <a:buChar char="•"/>
        <a:tabLst>
          <a:tab pos="292608" algn="l"/>
          <a:tab pos="585216" algn="l"/>
        </a:tabLst>
        <a:defRPr sz="1600" b="0" i="0" kern="1200">
          <a:solidFill>
            <a:schemeClr val="tx2"/>
          </a:solidFill>
          <a:latin typeface="+mn-lt"/>
          <a:ea typeface="Roboto" panose="02000000000000000000" pitchFamily="2" charset="0"/>
          <a:cs typeface="Times New Roman" panose="02020603050405020304" pitchFamily="18" charset="0"/>
        </a:defRPr>
      </a:lvl5pPr>
      <a:lvl6pPr marL="283464" indent="-283464" algn="l" defTabSz="914400" rtl="0" eaLnBrk="1" latinLnBrk="0" hangingPunct="1">
        <a:lnSpc>
          <a:spcPct val="100000"/>
        </a:lnSpc>
        <a:spcBef>
          <a:spcPts val="0"/>
        </a:spcBef>
        <a:spcAft>
          <a:spcPts val="600"/>
        </a:spcAft>
        <a:buClr>
          <a:schemeClr val="tx1"/>
        </a:buClr>
        <a:buSzPct val="100000"/>
        <a:buFont typeface="+mj-lt"/>
        <a:buAutoNum type="arabicPeriod"/>
        <a:tabLst/>
        <a:defRPr sz="1800" b="0" i="0" kern="1200">
          <a:solidFill>
            <a:schemeClr val="tx2"/>
          </a:solidFill>
          <a:latin typeface="+mn-lt"/>
          <a:ea typeface="Roboto" panose="02000000000000000000" pitchFamily="2" charset="0"/>
          <a:cs typeface="Times New Roman" panose="02020603050405020304" pitchFamily="18" charset="0"/>
        </a:defRPr>
      </a:lvl6pPr>
      <a:lvl7pPr marL="566928" indent="-283464" algn="l" defTabSz="914400" rtl="0" eaLnBrk="1" latinLnBrk="0" hangingPunct="1">
        <a:lnSpc>
          <a:spcPct val="100000"/>
        </a:lnSpc>
        <a:spcBef>
          <a:spcPts val="0"/>
        </a:spcBef>
        <a:spcAft>
          <a:spcPts val="600"/>
        </a:spcAft>
        <a:buClr>
          <a:schemeClr val="tx1"/>
        </a:buClr>
        <a:buSzPct val="100000"/>
        <a:buFont typeface="+mj-lt"/>
        <a:buAutoNum type="arabicPeriod"/>
        <a:tabLst/>
        <a:defRPr sz="1600" b="0" i="0" kern="1200">
          <a:solidFill>
            <a:schemeClr val="tx2"/>
          </a:solidFill>
          <a:latin typeface="+mn-lt"/>
          <a:ea typeface="Roboto" panose="02000000000000000000" pitchFamily="2" charset="0"/>
          <a:cs typeface="Times New Roman" panose="02020603050405020304" pitchFamily="18" charset="0"/>
        </a:defRPr>
      </a:lvl7pPr>
      <a:lvl8pPr marL="566928" indent="-283464" algn="l" defTabSz="914400" rtl="0" eaLnBrk="1" latinLnBrk="0" hangingPunct="1">
        <a:lnSpc>
          <a:spcPct val="100000"/>
        </a:lnSpc>
        <a:spcBef>
          <a:spcPts val="0"/>
        </a:spcBef>
        <a:spcAft>
          <a:spcPts val="600"/>
        </a:spcAft>
        <a:buClr>
          <a:schemeClr val="tx1"/>
        </a:buClr>
        <a:buSzPct val="100000"/>
        <a:buFont typeface="+mj-lt"/>
        <a:buAutoNum type="arabicPeriod"/>
        <a:tabLst/>
        <a:defRPr sz="1600" b="0" i="0" kern="1200">
          <a:solidFill>
            <a:schemeClr val="tx2"/>
          </a:solidFill>
          <a:latin typeface="+mn-lt"/>
          <a:ea typeface="Roboto" panose="02000000000000000000" pitchFamily="2" charset="0"/>
          <a:cs typeface="Times New Roman" panose="02020603050405020304" pitchFamily="18" charset="0"/>
        </a:defRPr>
      </a:lvl8pPr>
      <a:lvl9pPr marL="566928" indent="-283464" algn="l" defTabSz="914400" rtl="0" eaLnBrk="1" latinLnBrk="0" hangingPunct="1">
        <a:lnSpc>
          <a:spcPct val="100000"/>
        </a:lnSpc>
        <a:spcBef>
          <a:spcPts val="0"/>
        </a:spcBef>
        <a:spcAft>
          <a:spcPts val="600"/>
        </a:spcAft>
        <a:buClr>
          <a:schemeClr val="tx1"/>
        </a:buClr>
        <a:buSzPct val="100000"/>
        <a:buFont typeface="+mj-lt"/>
        <a:buAutoNum type="arabicPeriod"/>
        <a:tabLst/>
        <a:defRPr sz="1600" b="0" i="0" kern="1200">
          <a:solidFill>
            <a:schemeClr val="tx2"/>
          </a:solidFill>
          <a:latin typeface="+mn-lt"/>
          <a:ea typeface="Roboto" panose="02000000000000000000" pitchFamily="2" charset="0"/>
          <a:cs typeface="Times New Roman" panose="02020603050405020304" pitchFamily="18" charset="0"/>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400" kern="1200">
          <a:solidFill>
            <a:schemeClr val="tx1"/>
          </a:solidFill>
          <a:latin typeface="+mn-lt"/>
          <a:ea typeface="+mn-ea"/>
          <a:cs typeface="+mn-cs"/>
        </a:defRPr>
      </a:lvl2pPr>
      <a:lvl3pPr marL="914400" algn="l" defTabSz="914400" rtl="0" eaLnBrk="1" latinLnBrk="0" hangingPunct="1">
        <a:defRPr sz="1400" kern="1200">
          <a:solidFill>
            <a:schemeClr val="tx1"/>
          </a:solidFill>
          <a:latin typeface="+mn-lt"/>
          <a:ea typeface="+mn-ea"/>
          <a:cs typeface="+mn-cs"/>
        </a:defRPr>
      </a:lvl3pPr>
      <a:lvl4pPr marL="1371600" algn="l" defTabSz="914400" rtl="0" eaLnBrk="1" latinLnBrk="0" hangingPunct="1">
        <a:defRPr sz="1400" kern="1200">
          <a:solidFill>
            <a:schemeClr val="tx1"/>
          </a:solidFill>
          <a:latin typeface="+mn-lt"/>
          <a:ea typeface="+mn-ea"/>
          <a:cs typeface="+mn-cs"/>
        </a:defRPr>
      </a:lvl4pPr>
      <a:lvl5pPr marL="1828800" algn="l" defTabSz="914400" rtl="0" eaLnBrk="1" latinLnBrk="0" hangingPunct="1">
        <a:defRPr sz="1400" kern="1200">
          <a:solidFill>
            <a:schemeClr val="tx1"/>
          </a:solidFill>
          <a:latin typeface="+mn-lt"/>
          <a:ea typeface="+mn-ea"/>
          <a:cs typeface="+mn-cs"/>
        </a:defRPr>
      </a:lvl5pPr>
      <a:lvl6pPr marL="2286000" algn="l" defTabSz="914400" rtl="0" eaLnBrk="1" latinLnBrk="0" hangingPunct="1">
        <a:defRPr sz="1400" kern="1200">
          <a:solidFill>
            <a:schemeClr val="tx1"/>
          </a:solidFill>
          <a:latin typeface="+mn-lt"/>
          <a:ea typeface="+mn-ea"/>
          <a:cs typeface="+mn-cs"/>
        </a:defRPr>
      </a:lvl6pPr>
      <a:lvl7pPr marL="2743200" algn="l" defTabSz="914400" rtl="0" eaLnBrk="1" latinLnBrk="0" hangingPunct="1">
        <a:defRPr sz="1400" kern="1200">
          <a:solidFill>
            <a:schemeClr val="tx1"/>
          </a:solidFill>
          <a:latin typeface="+mn-lt"/>
          <a:ea typeface="+mn-ea"/>
          <a:cs typeface="+mn-cs"/>
        </a:defRPr>
      </a:lvl7pPr>
      <a:lvl8pPr marL="3200400" algn="l" defTabSz="914400" rtl="0" eaLnBrk="1" latinLnBrk="0" hangingPunct="1">
        <a:defRPr sz="1400" kern="1200">
          <a:solidFill>
            <a:schemeClr val="tx1"/>
          </a:solidFill>
          <a:latin typeface="+mn-lt"/>
          <a:ea typeface="+mn-ea"/>
          <a:cs typeface="+mn-cs"/>
        </a:defRPr>
      </a:lvl8pPr>
      <a:lvl9pPr marL="3657600" algn="l" defTabSz="9144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134">
          <p15:clr>
            <a:srgbClr val="F26B43"/>
          </p15:clr>
        </p15:guide>
        <p15:guide id="3" pos="932">
          <p15:clr>
            <a:srgbClr val="F26B43"/>
          </p15:clr>
        </p15:guide>
        <p15:guide id="10" pos="4161">
          <p15:clr>
            <a:srgbClr val="F26B43"/>
          </p15:clr>
        </p15:guide>
        <p15:guide id="12" pos="4233">
          <p15:clr>
            <a:srgbClr val="F26B43"/>
          </p15:clr>
        </p15:guide>
        <p15:guide id="13" pos="7389">
          <p15:clr>
            <a:srgbClr val="F26B43"/>
          </p15:clr>
        </p15:guide>
        <p15:guide id="15" pos="5191">
          <p15:clr>
            <a:srgbClr val="F26B43"/>
          </p15:clr>
        </p15:guide>
        <p15:guide id="16" pos="5335">
          <p15:clr>
            <a:srgbClr val="F26B43"/>
          </p15:clr>
        </p15:guide>
        <p15:guide id="23" orient="horz" pos="4224">
          <p15:clr>
            <a:srgbClr val="F26B43"/>
          </p15:clr>
        </p15:guide>
        <p15:guide id="25" orient="horz" pos="286">
          <p15:clr>
            <a:srgbClr val="F26B43"/>
          </p15:clr>
        </p15:guide>
        <p15:guide id="31" orient="horz" pos="4029">
          <p15:clr>
            <a:srgbClr val="F26B43"/>
          </p15:clr>
        </p15:guide>
        <p15:guide id="32" orient="horz" pos="4130">
          <p15:clr>
            <a:srgbClr val="F26B43"/>
          </p15:clr>
        </p15:guide>
        <p15:guide id="37" pos="2990">
          <p15:clr>
            <a:srgbClr val="F26B43"/>
          </p15:clr>
        </p15:guide>
        <p15:guide id="40" pos="4089">
          <p15:clr>
            <a:srgbClr val="F26B43"/>
          </p15:clr>
        </p15:guide>
        <p15:guide id="49" orient="horz" pos="790">
          <p15:clr>
            <a:srgbClr val="F26B43"/>
          </p15:clr>
        </p15:guide>
        <p15:guide id="50" orient="horz" pos="996">
          <p15:clr>
            <a:srgbClr val="F26B43"/>
          </p15:clr>
        </p15:guide>
        <p15:guide id="51" pos="29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92250" y="1576388"/>
            <a:ext cx="10237787" cy="4830762"/>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Test</a:t>
            </a:r>
          </a:p>
          <a:p>
            <a:pPr lvl="3"/>
            <a:r>
              <a:rPr lang="en-US" dirty="0"/>
              <a:t>Test</a:t>
            </a:r>
          </a:p>
          <a:p>
            <a:pPr lvl="4"/>
            <a:r>
              <a:rPr lang="en-US" dirty="0"/>
              <a:t>Test</a:t>
            </a:r>
          </a:p>
          <a:p>
            <a:pPr lvl="5"/>
            <a:r>
              <a:rPr lang="en-US" dirty="0"/>
              <a:t>Test</a:t>
            </a:r>
          </a:p>
          <a:p>
            <a:pPr lvl="6"/>
            <a:r>
              <a:rPr lang="en-US" dirty="0"/>
              <a:t>Test</a:t>
            </a:r>
          </a:p>
          <a:p>
            <a:pPr lvl="7"/>
            <a:r>
              <a:rPr lang="en-US" dirty="0"/>
              <a:t>Test</a:t>
            </a:r>
          </a:p>
          <a:p>
            <a:pPr lvl="8"/>
            <a:r>
              <a:rPr lang="en-US" dirty="0"/>
              <a:t>Test</a:t>
            </a:r>
          </a:p>
        </p:txBody>
      </p:sp>
      <p:sp>
        <p:nvSpPr>
          <p:cNvPr id="5" name="Footer Placeholder 4"/>
          <p:cNvSpPr>
            <a:spLocks noGrp="1"/>
          </p:cNvSpPr>
          <p:nvPr>
            <p:ph type="ftr" sz="quarter" idx="3"/>
          </p:nvPr>
        </p:nvSpPr>
        <p:spPr>
          <a:xfrm>
            <a:off x="1492250" y="6559550"/>
            <a:ext cx="6750050" cy="146112"/>
          </a:xfrm>
          <a:prstGeom prst="rect">
            <a:avLst/>
          </a:prstGeom>
        </p:spPr>
        <p:txBody>
          <a:bodyPr vert="horz" lIns="0" tIns="0" rIns="0" bIns="0" rtlCol="0" anchor="b" anchorCtr="0"/>
          <a:lstStyle>
            <a:lvl1pPr marL="0" indent="9525" algn="l">
              <a:tabLst/>
              <a:defRPr sz="800" b="0" i="0" cap="none" baseline="0">
                <a:solidFill>
                  <a:schemeClr val="tx1"/>
                </a:solidFill>
                <a:latin typeface="+mn-lt"/>
                <a:ea typeface="Roboto" panose="02000000000000000000" pitchFamily="2" charset="0"/>
                <a:cs typeface="Verdana" panose="020B0604030504040204" pitchFamily="34" charset="0"/>
              </a:defRPr>
            </a:lvl1pPr>
            <a:lvl2pPr marL="0" indent="9525" algn="l">
              <a:tabLst/>
              <a:defRPr sz="800" b="0" i="0" cap="none" baseline="0">
                <a:solidFill>
                  <a:schemeClr val="tx1"/>
                </a:solidFill>
                <a:latin typeface="+mn-lt"/>
                <a:ea typeface="Roboto" panose="02000000000000000000" pitchFamily="2" charset="0"/>
                <a:cs typeface="Verdana" panose="020B0604030504040204" pitchFamily="34" charset="0"/>
              </a:defRPr>
            </a:lvl2pPr>
            <a:lvl3pPr marL="0" indent="9525" algn="l">
              <a:tabLst/>
              <a:defRPr sz="800" b="0" i="0" cap="none" baseline="0">
                <a:solidFill>
                  <a:schemeClr val="tx1"/>
                </a:solidFill>
                <a:latin typeface="+mn-lt"/>
                <a:ea typeface="Roboto" panose="02000000000000000000" pitchFamily="2" charset="0"/>
                <a:cs typeface="Verdana" panose="020B0604030504040204" pitchFamily="34" charset="0"/>
              </a:defRPr>
            </a:lvl3pPr>
            <a:lvl4pPr marL="0" indent="9525" algn="l">
              <a:tabLst/>
              <a:defRPr sz="800" b="0" i="0" cap="none" baseline="0">
                <a:solidFill>
                  <a:schemeClr val="tx1"/>
                </a:solidFill>
                <a:latin typeface="+mn-lt"/>
                <a:ea typeface="Roboto" panose="02000000000000000000" pitchFamily="2" charset="0"/>
                <a:cs typeface="Verdana" panose="020B0604030504040204" pitchFamily="34" charset="0"/>
              </a:defRPr>
            </a:lvl4pPr>
            <a:lvl5pPr marL="0" indent="9525" algn="l">
              <a:tabLst/>
              <a:defRPr sz="800" b="0" i="0" cap="none" baseline="0">
                <a:solidFill>
                  <a:schemeClr val="tx1"/>
                </a:solidFill>
                <a:latin typeface="+mn-lt"/>
                <a:ea typeface="Roboto" panose="02000000000000000000" pitchFamily="2" charset="0"/>
                <a:cs typeface="Verdana" panose="020B0604030504040204" pitchFamily="34" charset="0"/>
              </a:defRPr>
            </a:lvl5pPr>
            <a:lvl6pPr marL="0" indent="9525" algn="l">
              <a:tabLst/>
              <a:defRPr sz="800" b="0" i="0" cap="none" baseline="0">
                <a:solidFill>
                  <a:schemeClr val="tx1"/>
                </a:solidFill>
                <a:latin typeface="+mn-lt"/>
                <a:ea typeface="Roboto" panose="02000000000000000000" pitchFamily="2" charset="0"/>
                <a:cs typeface="Verdana" panose="020B0604030504040204" pitchFamily="34" charset="0"/>
              </a:defRPr>
            </a:lvl6pPr>
            <a:lvl7pPr marL="0" indent="9525" algn="l">
              <a:tabLst/>
              <a:defRPr sz="800" b="0" i="0" cap="none" baseline="0">
                <a:solidFill>
                  <a:schemeClr val="tx1"/>
                </a:solidFill>
                <a:latin typeface="+mn-lt"/>
                <a:ea typeface="Roboto" panose="02000000000000000000" pitchFamily="2" charset="0"/>
                <a:cs typeface="Verdana" panose="020B0604030504040204" pitchFamily="34" charset="0"/>
              </a:defRPr>
            </a:lvl7pPr>
            <a:lvl8pPr marL="0" indent="9525" algn="l">
              <a:tabLst/>
              <a:defRPr sz="800" b="0" i="0" cap="none" baseline="0">
                <a:solidFill>
                  <a:schemeClr val="tx1"/>
                </a:solidFill>
                <a:latin typeface="+mn-lt"/>
                <a:ea typeface="Roboto" panose="02000000000000000000" pitchFamily="2" charset="0"/>
                <a:cs typeface="Verdana" panose="020B0604030504040204" pitchFamily="34" charset="0"/>
              </a:defRPr>
            </a:lvl8pPr>
            <a:lvl9pPr marL="0" indent="9525" algn="l">
              <a:tabLst/>
              <a:defRPr sz="800" b="0" i="0" cap="none" baseline="0">
                <a:solidFill>
                  <a:schemeClr val="tx1"/>
                </a:solidFill>
                <a:latin typeface="+mn-lt"/>
                <a:ea typeface="Roboto" panose="02000000000000000000" pitchFamily="2" charset="0"/>
                <a:cs typeface="Verdana" panose="020B0604030504040204" pitchFamily="34" charset="0"/>
              </a:defRPr>
            </a:lvl9pPr>
          </a:lstStyle>
          <a:p>
            <a:r>
              <a:rPr lang="en-US"/>
              <a:t>The primary health system of Tufts University School of Medicine.  |  © Tufts Medicine 2023  |  Private and confidential. Not for redistribution.</a:t>
            </a:r>
            <a:endParaRPr lang="en-US" dirty="0"/>
          </a:p>
        </p:txBody>
      </p:sp>
      <p:sp>
        <p:nvSpPr>
          <p:cNvPr id="6" name="Slide Number Placeholder 5"/>
          <p:cNvSpPr>
            <a:spLocks noGrp="1"/>
          </p:cNvSpPr>
          <p:nvPr>
            <p:ph type="sldNum" sz="quarter" idx="4"/>
          </p:nvPr>
        </p:nvSpPr>
        <p:spPr>
          <a:xfrm>
            <a:off x="285751" y="6559550"/>
            <a:ext cx="473074" cy="146112"/>
          </a:xfrm>
          <a:prstGeom prst="rect">
            <a:avLst/>
          </a:prstGeom>
        </p:spPr>
        <p:txBody>
          <a:bodyPr vert="horz" lIns="0" tIns="0" rIns="0" bIns="0" rtlCol="0" anchor="b" anchorCtr="0"/>
          <a:lstStyle>
            <a:lvl1pPr algn="ctr">
              <a:defRPr sz="800" b="0" i="0">
                <a:solidFill>
                  <a:schemeClr val="tx1"/>
                </a:solidFill>
                <a:latin typeface="+mn-lt"/>
                <a:ea typeface="Verdana" panose="020B0604030504040204" pitchFamily="34" charset="0"/>
                <a:cs typeface="Verdana" panose="020B0604030504040204" pitchFamily="34" charset="0"/>
              </a:defRPr>
            </a:lvl1pPr>
            <a:lvl2pPr marL="0" algn="ctr">
              <a:defRPr sz="800" b="0" i="0">
                <a:solidFill>
                  <a:schemeClr val="bg1"/>
                </a:solidFill>
                <a:latin typeface="+mn-lt"/>
                <a:ea typeface="Verdana" panose="020B0604030504040204" pitchFamily="34" charset="0"/>
                <a:cs typeface="Verdana" panose="020B0604030504040204" pitchFamily="34" charset="0"/>
              </a:defRPr>
            </a:lvl2pPr>
            <a:lvl3pPr marL="0" algn="ctr">
              <a:defRPr sz="800" b="0" i="0">
                <a:solidFill>
                  <a:schemeClr val="bg1"/>
                </a:solidFill>
                <a:latin typeface="+mn-lt"/>
                <a:ea typeface="Verdana" panose="020B0604030504040204" pitchFamily="34" charset="0"/>
                <a:cs typeface="Verdana" panose="020B0604030504040204" pitchFamily="34" charset="0"/>
              </a:defRPr>
            </a:lvl3pPr>
            <a:lvl4pPr marL="0" algn="ctr">
              <a:defRPr sz="800" b="0" i="0">
                <a:solidFill>
                  <a:schemeClr val="bg1"/>
                </a:solidFill>
                <a:latin typeface="+mn-lt"/>
                <a:ea typeface="Verdana" panose="020B0604030504040204" pitchFamily="34" charset="0"/>
                <a:cs typeface="Verdana" panose="020B0604030504040204" pitchFamily="34" charset="0"/>
              </a:defRPr>
            </a:lvl4pPr>
            <a:lvl5pPr marL="0" algn="ctr">
              <a:defRPr sz="800" b="0" i="0">
                <a:solidFill>
                  <a:schemeClr val="bg1"/>
                </a:solidFill>
                <a:latin typeface="+mn-lt"/>
                <a:ea typeface="Verdana" panose="020B0604030504040204" pitchFamily="34" charset="0"/>
                <a:cs typeface="Verdana" panose="020B0604030504040204" pitchFamily="34" charset="0"/>
              </a:defRPr>
            </a:lvl5pPr>
            <a:lvl6pPr marL="0" algn="ctr">
              <a:defRPr sz="800" b="0" i="0">
                <a:solidFill>
                  <a:schemeClr val="bg1"/>
                </a:solidFill>
                <a:latin typeface="+mn-lt"/>
                <a:ea typeface="Verdana" panose="020B0604030504040204" pitchFamily="34" charset="0"/>
                <a:cs typeface="Verdana" panose="020B0604030504040204" pitchFamily="34" charset="0"/>
              </a:defRPr>
            </a:lvl6pPr>
            <a:lvl7pPr marL="0" algn="ctr">
              <a:defRPr sz="800" b="0" i="0">
                <a:solidFill>
                  <a:schemeClr val="bg1"/>
                </a:solidFill>
                <a:latin typeface="+mn-lt"/>
                <a:ea typeface="Verdana" panose="020B0604030504040204" pitchFamily="34" charset="0"/>
                <a:cs typeface="Verdana" panose="020B0604030504040204" pitchFamily="34" charset="0"/>
              </a:defRPr>
            </a:lvl7pPr>
            <a:lvl8pPr marL="0" algn="ctr">
              <a:defRPr sz="800" b="0" i="0">
                <a:solidFill>
                  <a:schemeClr val="bg1"/>
                </a:solidFill>
                <a:latin typeface="+mn-lt"/>
                <a:ea typeface="Verdana" panose="020B0604030504040204" pitchFamily="34" charset="0"/>
                <a:cs typeface="Verdana" panose="020B0604030504040204" pitchFamily="34" charset="0"/>
              </a:defRPr>
            </a:lvl8pPr>
            <a:lvl9pPr marL="0" algn="ctr">
              <a:defRPr sz="1000" b="0" i="0">
                <a:solidFill>
                  <a:schemeClr val="bg1"/>
                </a:solidFill>
                <a:latin typeface="+mn-lt"/>
                <a:ea typeface="Verdana" panose="020B0604030504040204" pitchFamily="34" charset="0"/>
                <a:cs typeface="Verdana" panose="020B0604030504040204" pitchFamily="34" charset="0"/>
              </a:defRPr>
            </a:lvl9pPr>
          </a:lstStyle>
          <a:p>
            <a:fld id="{63DCA5C9-2E11-4C67-86EB-AE1DE127DC64}" type="slidenum">
              <a:rPr lang="en-US" smtClean="0"/>
              <a:pPr/>
              <a:t>‹#›</a:t>
            </a:fld>
            <a:endParaRPr lang="en-US" dirty="0"/>
          </a:p>
        </p:txBody>
      </p:sp>
      <p:sp>
        <p:nvSpPr>
          <p:cNvPr id="15" name="Title Placeholder 1">
            <a:extLst>
              <a:ext uri="{FF2B5EF4-FFF2-40B4-BE49-F238E27FC236}">
                <a16:creationId xmlns:a16="http://schemas.microsoft.com/office/drawing/2014/main" id="{801A7D15-B225-F147-B8A4-FC671FF276EA}"/>
              </a:ext>
            </a:extLst>
          </p:cNvPr>
          <p:cNvSpPr>
            <a:spLocks noGrp="1"/>
          </p:cNvSpPr>
          <p:nvPr>
            <p:ph type="title"/>
          </p:nvPr>
        </p:nvSpPr>
        <p:spPr>
          <a:xfrm>
            <a:off x="1492250" y="454025"/>
            <a:ext cx="10234611" cy="802555"/>
          </a:xfrm>
          <a:prstGeom prst="rect">
            <a:avLst/>
          </a:prstGeom>
        </p:spPr>
        <p:txBody>
          <a:bodyPr vert="horz" lIns="0" tIns="0" rIns="1828800" bIns="0" rtlCol="0" anchor="b" anchorCtr="0">
            <a:noAutofit/>
          </a:bodyPr>
          <a:lstStyle/>
          <a:p>
            <a:r>
              <a:rPr lang="en-US"/>
              <a:t>Click to edit Master title style</a:t>
            </a:r>
            <a:endParaRPr lang="en-US" dirty="0"/>
          </a:p>
        </p:txBody>
      </p:sp>
      <p:sp>
        <p:nvSpPr>
          <p:cNvPr id="16" name="Rectangle 15">
            <a:extLst>
              <a:ext uri="{FF2B5EF4-FFF2-40B4-BE49-F238E27FC236}">
                <a16:creationId xmlns:a16="http://schemas.microsoft.com/office/drawing/2014/main" id="{4DF09E08-C890-E648-AF5E-D46BEEB1C965}"/>
              </a:ext>
            </a:extLst>
          </p:cNvPr>
          <p:cNvSpPr/>
          <p:nvPr/>
        </p:nvSpPr>
        <p:spPr bwMode="auto">
          <a:xfrm>
            <a:off x="12296213" y="0"/>
            <a:ext cx="663388" cy="575099"/>
          </a:xfrm>
          <a:prstGeom prst="rect">
            <a:avLst/>
          </a:prstGeom>
          <a:solidFill>
            <a:schemeClr val="accent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17" name="Rectangle 16">
            <a:extLst>
              <a:ext uri="{FF2B5EF4-FFF2-40B4-BE49-F238E27FC236}">
                <a16:creationId xmlns:a16="http://schemas.microsoft.com/office/drawing/2014/main" id="{7C338605-D853-A540-BDE8-567BBDA6C9FD}"/>
              </a:ext>
            </a:extLst>
          </p:cNvPr>
          <p:cNvSpPr/>
          <p:nvPr/>
        </p:nvSpPr>
        <p:spPr bwMode="auto">
          <a:xfrm>
            <a:off x="12296213" y="628290"/>
            <a:ext cx="663388" cy="575099"/>
          </a:xfrm>
          <a:prstGeom prst="rect">
            <a:avLst/>
          </a:prstGeom>
          <a:solidFill>
            <a:schemeClr val="accent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19" name="Rectangle 18">
            <a:extLst>
              <a:ext uri="{FF2B5EF4-FFF2-40B4-BE49-F238E27FC236}">
                <a16:creationId xmlns:a16="http://schemas.microsoft.com/office/drawing/2014/main" id="{FBB599EB-E07F-3046-B37D-E04E6F1F9453}"/>
              </a:ext>
            </a:extLst>
          </p:cNvPr>
          <p:cNvSpPr/>
          <p:nvPr/>
        </p:nvSpPr>
        <p:spPr bwMode="auto">
          <a:xfrm>
            <a:off x="12296213" y="4398030"/>
            <a:ext cx="663388" cy="575099"/>
          </a:xfrm>
          <a:prstGeom prst="rect">
            <a:avLst/>
          </a:prstGeom>
          <a:solidFill>
            <a:srgbClr val="490E67"/>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20" name="Rectangle 19">
            <a:extLst>
              <a:ext uri="{FF2B5EF4-FFF2-40B4-BE49-F238E27FC236}">
                <a16:creationId xmlns:a16="http://schemas.microsoft.com/office/drawing/2014/main" id="{F35980EF-EE4E-394A-A9B2-18E15C439EDB}"/>
              </a:ext>
            </a:extLst>
          </p:cNvPr>
          <p:cNvSpPr/>
          <p:nvPr/>
        </p:nvSpPr>
        <p:spPr bwMode="auto">
          <a:xfrm>
            <a:off x="12296213" y="1256580"/>
            <a:ext cx="663388" cy="575099"/>
          </a:xfrm>
          <a:prstGeom prst="rect">
            <a:avLst/>
          </a:prstGeom>
          <a:solidFill>
            <a:schemeClr val="accent3"/>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21" name="Rectangle 20">
            <a:extLst>
              <a:ext uri="{FF2B5EF4-FFF2-40B4-BE49-F238E27FC236}">
                <a16:creationId xmlns:a16="http://schemas.microsoft.com/office/drawing/2014/main" id="{BA9A2A38-27A8-154C-9998-78CF25A77867}"/>
              </a:ext>
            </a:extLst>
          </p:cNvPr>
          <p:cNvSpPr/>
          <p:nvPr/>
        </p:nvSpPr>
        <p:spPr bwMode="auto">
          <a:xfrm>
            <a:off x="12296213" y="1884870"/>
            <a:ext cx="663388" cy="575099"/>
          </a:xfrm>
          <a:prstGeom prst="rect">
            <a:avLst/>
          </a:prstGeom>
          <a:solidFill>
            <a:schemeClr val="accent4"/>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22" name="Rectangle 21">
            <a:extLst>
              <a:ext uri="{FF2B5EF4-FFF2-40B4-BE49-F238E27FC236}">
                <a16:creationId xmlns:a16="http://schemas.microsoft.com/office/drawing/2014/main" id="{013EDAED-CF33-2048-9436-2F06EFEDA883}"/>
              </a:ext>
            </a:extLst>
          </p:cNvPr>
          <p:cNvSpPr/>
          <p:nvPr/>
        </p:nvSpPr>
        <p:spPr bwMode="auto">
          <a:xfrm>
            <a:off x="12296213" y="2513160"/>
            <a:ext cx="663388" cy="575099"/>
          </a:xfrm>
          <a:prstGeom prst="rect">
            <a:avLst/>
          </a:prstGeom>
          <a:solidFill>
            <a:schemeClr val="accent5"/>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23" name="Rectangle 22">
            <a:extLst>
              <a:ext uri="{FF2B5EF4-FFF2-40B4-BE49-F238E27FC236}">
                <a16:creationId xmlns:a16="http://schemas.microsoft.com/office/drawing/2014/main" id="{3D29B66E-0FBD-A64D-9E8D-92BA401FCB3C}"/>
              </a:ext>
            </a:extLst>
          </p:cNvPr>
          <p:cNvSpPr/>
          <p:nvPr/>
        </p:nvSpPr>
        <p:spPr bwMode="auto">
          <a:xfrm>
            <a:off x="12296213" y="3141450"/>
            <a:ext cx="663388" cy="575099"/>
          </a:xfrm>
          <a:prstGeom prst="rect">
            <a:avLst/>
          </a:prstGeom>
          <a:solidFill>
            <a:schemeClr val="accent6"/>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24" name="Rectangle 23">
            <a:extLst>
              <a:ext uri="{FF2B5EF4-FFF2-40B4-BE49-F238E27FC236}">
                <a16:creationId xmlns:a16="http://schemas.microsoft.com/office/drawing/2014/main" id="{71FBB923-E560-6C40-B3C3-D56ECB451613}"/>
              </a:ext>
            </a:extLst>
          </p:cNvPr>
          <p:cNvSpPr/>
          <p:nvPr/>
        </p:nvSpPr>
        <p:spPr bwMode="auto">
          <a:xfrm>
            <a:off x="12296213" y="3769740"/>
            <a:ext cx="663388" cy="575099"/>
          </a:xfrm>
          <a:prstGeom prst="rect">
            <a:avLst/>
          </a:prstGeom>
          <a:solidFill>
            <a:srgbClr val="2C994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4268449401"/>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Lst>
  <p:hf hdr="0"/>
  <p:txStyles>
    <p:titleStyle>
      <a:lvl1pPr algn="l" defTabSz="914400" rtl="0" eaLnBrk="1" latinLnBrk="0" hangingPunct="1">
        <a:lnSpc>
          <a:spcPct val="100000"/>
        </a:lnSpc>
        <a:spcBef>
          <a:spcPct val="0"/>
        </a:spcBef>
        <a:buNone/>
        <a:defRPr sz="3000" b="0" i="0" kern="1200">
          <a:solidFill>
            <a:schemeClr val="accent1"/>
          </a:solidFill>
          <a:latin typeface="Rockwell" panose="02060603020205020403" pitchFamily="18" charset="77"/>
          <a:ea typeface="Rockwell" panose="02060603020205020403" pitchFamily="18" charset="77"/>
          <a:cs typeface="Verdana" panose="020B0604030504040204" pitchFamily="34" charset="0"/>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8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800" b="1" i="0" kern="1200">
          <a:solidFill>
            <a:schemeClr val="tx2"/>
          </a:solidFill>
          <a:latin typeface="+mn-lt"/>
          <a:ea typeface="Roboto" panose="02000000000000000000" pitchFamily="2" charset="0"/>
          <a:cs typeface="Times New Roman" panose="02020603050405020304" pitchFamily="18" charset="0"/>
        </a:defRPr>
      </a:lvl2pPr>
      <a:lvl3pPr marL="283464" indent="-283464" algn="l" defTabSz="292608" rtl="0" eaLnBrk="1" latinLnBrk="0" hangingPunct="1">
        <a:lnSpc>
          <a:spcPct val="100000"/>
        </a:lnSpc>
        <a:spcBef>
          <a:spcPts val="0"/>
        </a:spcBef>
        <a:spcAft>
          <a:spcPts val="600"/>
        </a:spcAft>
        <a:buClr>
          <a:schemeClr val="tx1"/>
        </a:buClr>
        <a:buFont typeface="Arial" panose="020B0604020202020204" pitchFamily="34" charset="0"/>
        <a:buChar char="•"/>
        <a:tabLst>
          <a:tab pos="276225" algn="l"/>
          <a:tab pos="584200" algn="l"/>
        </a:tabLst>
        <a:defRPr sz="1800" b="0" i="0" kern="1200">
          <a:solidFill>
            <a:schemeClr val="tx1"/>
          </a:solidFill>
          <a:latin typeface="+mn-lt"/>
          <a:ea typeface="Roboto" panose="02000000000000000000" pitchFamily="2" charset="0"/>
          <a:cs typeface="Times New Roman" panose="02020603050405020304" pitchFamily="18" charset="0"/>
        </a:defRPr>
      </a:lvl3pPr>
      <a:lvl4pPr marL="568325" marR="0" indent="-285750" algn="l" defTabSz="292608" rtl="0" eaLnBrk="1" fontAlgn="auto" latinLnBrk="0" hangingPunct="1">
        <a:lnSpc>
          <a:spcPct val="100000"/>
        </a:lnSpc>
        <a:spcBef>
          <a:spcPts val="0"/>
        </a:spcBef>
        <a:spcAft>
          <a:spcPts val="600"/>
        </a:spcAft>
        <a:buClr>
          <a:schemeClr val="tx1"/>
        </a:buClr>
        <a:buSzPct val="100000"/>
        <a:buFont typeface="Arial" panose="020B0604020202020204" pitchFamily="34" charset="0"/>
        <a:buChar char="•"/>
        <a:tabLst/>
        <a:defRPr sz="1600" b="0" i="0" kern="1200">
          <a:solidFill>
            <a:schemeClr val="tx1"/>
          </a:solidFill>
          <a:latin typeface="+mn-lt"/>
          <a:ea typeface="Roboto" panose="02000000000000000000" pitchFamily="2" charset="0"/>
          <a:cs typeface="Times New Roman" panose="02020603050405020304" pitchFamily="18" charset="0"/>
        </a:defRPr>
      </a:lvl4pPr>
      <a:lvl5pPr marL="850392" indent="-283464" algn="l" defTabSz="292608" rtl="0" eaLnBrk="1" latinLnBrk="0" hangingPunct="1">
        <a:lnSpc>
          <a:spcPct val="100000"/>
        </a:lnSpc>
        <a:spcBef>
          <a:spcPts val="0"/>
        </a:spcBef>
        <a:spcAft>
          <a:spcPts val="600"/>
        </a:spcAft>
        <a:buClr>
          <a:schemeClr val="tx1"/>
        </a:buClr>
        <a:buSzPct val="100000"/>
        <a:buFont typeface="Arial" panose="020B0604020202020204" pitchFamily="34" charset="0"/>
        <a:buChar char="•"/>
        <a:tabLst>
          <a:tab pos="292608" algn="l"/>
          <a:tab pos="585216" algn="l"/>
        </a:tabLst>
        <a:defRPr sz="1600" b="0" i="0" kern="1200">
          <a:solidFill>
            <a:schemeClr val="tx1"/>
          </a:solidFill>
          <a:latin typeface="+mn-lt"/>
          <a:ea typeface="Roboto" panose="02000000000000000000" pitchFamily="2" charset="0"/>
          <a:cs typeface="Times New Roman" panose="02020603050405020304" pitchFamily="18" charset="0"/>
        </a:defRPr>
      </a:lvl5pPr>
      <a:lvl6pPr marL="283464" indent="-283464" algn="l" defTabSz="914400" rtl="0" eaLnBrk="1" latinLnBrk="0" hangingPunct="1">
        <a:lnSpc>
          <a:spcPct val="100000"/>
        </a:lnSpc>
        <a:spcBef>
          <a:spcPts val="0"/>
        </a:spcBef>
        <a:spcAft>
          <a:spcPts val="600"/>
        </a:spcAft>
        <a:buClr>
          <a:schemeClr val="tx1"/>
        </a:buClr>
        <a:buSzPct val="100000"/>
        <a:buFont typeface="+mj-lt"/>
        <a:buAutoNum type="arabicPeriod"/>
        <a:tabLst/>
        <a:defRPr sz="1800" b="0" i="0" kern="1200">
          <a:solidFill>
            <a:schemeClr val="tx1"/>
          </a:solidFill>
          <a:latin typeface="+mn-lt"/>
          <a:ea typeface="Roboto" panose="02000000000000000000" pitchFamily="2" charset="0"/>
          <a:cs typeface="Times New Roman" panose="02020603050405020304" pitchFamily="18" charset="0"/>
        </a:defRPr>
      </a:lvl6pPr>
      <a:lvl7pPr marL="566928" indent="-283464" algn="l" defTabSz="914400" rtl="0" eaLnBrk="1" latinLnBrk="0" hangingPunct="1">
        <a:lnSpc>
          <a:spcPct val="100000"/>
        </a:lnSpc>
        <a:spcBef>
          <a:spcPts val="0"/>
        </a:spcBef>
        <a:spcAft>
          <a:spcPts val="600"/>
        </a:spcAft>
        <a:buClr>
          <a:schemeClr val="tx1"/>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566928" indent="-283464" algn="l" defTabSz="914400" rtl="0" eaLnBrk="1" latinLnBrk="0" hangingPunct="1">
        <a:lnSpc>
          <a:spcPct val="100000"/>
        </a:lnSpc>
        <a:spcBef>
          <a:spcPts val="0"/>
        </a:spcBef>
        <a:spcAft>
          <a:spcPts val="600"/>
        </a:spcAft>
        <a:buClr>
          <a:schemeClr val="tx1"/>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8pPr>
      <a:lvl9pPr marL="566928" indent="-283464" algn="l" defTabSz="914400" rtl="0" eaLnBrk="1" latinLnBrk="0" hangingPunct="1">
        <a:lnSpc>
          <a:spcPct val="100000"/>
        </a:lnSpc>
        <a:spcBef>
          <a:spcPts val="0"/>
        </a:spcBef>
        <a:spcAft>
          <a:spcPts val="600"/>
        </a:spcAft>
        <a:buClr>
          <a:schemeClr val="tx1"/>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994">
          <p15:clr>
            <a:srgbClr val="F26B43"/>
          </p15:clr>
        </p15:guide>
        <p15:guide id="3" pos="296">
          <p15:clr>
            <a:srgbClr val="F26B43"/>
          </p15:clr>
        </p15:guide>
        <p15:guide id="10" pos="4161">
          <p15:clr>
            <a:srgbClr val="F26B43"/>
          </p15:clr>
        </p15:guide>
        <p15:guide id="12" pos="4237">
          <p15:clr>
            <a:srgbClr val="F26B43"/>
          </p15:clr>
        </p15:guide>
        <p15:guide id="13" pos="7389">
          <p15:clr>
            <a:srgbClr val="F26B43"/>
          </p15:clr>
        </p15:guide>
        <p15:guide id="15" pos="5192">
          <p15:clr>
            <a:srgbClr val="F26B43"/>
          </p15:clr>
        </p15:guide>
        <p15:guide id="16" pos="5336">
          <p15:clr>
            <a:srgbClr val="F26B43"/>
          </p15:clr>
        </p15:guide>
        <p15:guide id="23" orient="horz" pos="4224">
          <p15:clr>
            <a:srgbClr val="F26B43"/>
          </p15:clr>
        </p15:guide>
        <p15:guide id="25" orient="horz" pos="288">
          <p15:clr>
            <a:srgbClr val="F26B43"/>
          </p15:clr>
        </p15:guide>
        <p15:guide id="31" orient="horz" pos="4036">
          <p15:clr>
            <a:srgbClr val="F26B43"/>
          </p15:clr>
        </p15:guide>
        <p15:guide id="32" orient="horz" pos="4132">
          <p15:clr>
            <a:srgbClr val="F26B43"/>
          </p15:clr>
        </p15:guide>
        <p15:guide id="37" pos="3138">
          <p15:clr>
            <a:srgbClr val="F26B43"/>
          </p15:clr>
        </p15:guide>
        <p15:guide id="40" pos="4093">
          <p15:clr>
            <a:srgbClr val="F26B43"/>
          </p15:clr>
        </p15:guide>
        <p15:guide id="48" orient="horz" pos="993">
          <p15:clr>
            <a:srgbClr val="F26B43"/>
          </p15:clr>
        </p15:guide>
        <p15:guide id="50" orient="horz" pos="788">
          <p15:clr>
            <a:srgbClr val="F26B43"/>
          </p15:clr>
        </p15:guide>
        <p15:guide id="51" pos="9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7.xml"/><Relationship Id="rId5" Type="http://schemas.openxmlformats.org/officeDocument/2006/relationships/image" Target="../media/image25.jp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17.xml"/><Relationship Id="rId4" Type="http://schemas.openxmlformats.org/officeDocument/2006/relationships/image" Target="../media/image28.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2A874-B2DD-BB45-A068-CDA3E57AA735}"/>
              </a:ext>
            </a:extLst>
          </p:cNvPr>
          <p:cNvSpPr>
            <a:spLocks noGrp="1"/>
          </p:cNvSpPr>
          <p:nvPr>
            <p:ph type="title"/>
          </p:nvPr>
        </p:nvSpPr>
        <p:spPr>
          <a:xfrm>
            <a:off x="293016" y="1442351"/>
            <a:ext cx="7334155" cy="1238036"/>
          </a:xfrm>
        </p:spPr>
        <p:txBody>
          <a:bodyPr/>
          <a:lstStyle/>
          <a:p>
            <a:r>
              <a:rPr lang="en-US" dirty="0"/>
              <a:t>Managing Expectations:</a:t>
            </a:r>
          </a:p>
        </p:txBody>
      </p:sp>
      <p:sp>
        <p:nvSpPr>
          <p:cNvPr id="7" name="Text Placeholder 6">
            <a:extLst>
              <a:ext uri="{FF2B5EF4-FFF2-40B4-BE49-F238E27FC236}">
                <a16:creationId xmlns:a16="http://schemas.microsoft.com/office/drawing/2014/main" id="{71A09089-2D2C-AA47-90C1-EB9446A8617C}"/>
              </a:ext>
            </a:extLst>
          </p:cNvPr>
          <p:cNvSpPr>
            <a:spLocks noGrp="1"/>
          </p:cNvSpPr>
          <p:nvPr>
            <p:ph type="body" sz="quarter" idx="19"/>
          </p:nvPr>
        </p:nvSpPr>
        <p:spPr>
          <a:xfrm>
            <a:off x="293016" y="2680387"/>
            <a:ext cx="8302344" cy="904146"/>
          </a:xfrm>
        </p:spPr>
        <p:txBody>
          <a:bodyPr/>
          <a:lstStyle/>
          <a:p>
            <a:r>
              <a:rPr lang="en-US" sz="2800" dirty="0"/>
              <a:t>Program Director, Residents, Medical Students / Rotators, Yourself</a:t>
            </a:r>
          </a:p>
          <a:p>
            <a:endParaRPr lang="en-US" sz="2800" dirty="0"/>
          </a:p>
          <a:p>
            <a:r>
              <a:rPr lang="en-US" sz="2800" dirty="0" err="1">
                <a:solidFill>
                  <a:srgbClr val="FFFF00"/>
                </a:solidFill>
              </a:rPr>
              <a:t>Patsi</a:t>
            </a:r>
            <a:r>
              <a:rPr lang="en-US" sz="2800" dirty="0">
                <a:solidFill>
                  <a:srgbClr val="FFFF00"/>
                </a:solidFill>
              </a:rPr>
              <a:t> Furr Coordinator Spotlight Presentation</a:t>
            </a:r>
          </a:p>
        </p:txBody>
      </p:sp>
      <p:sp>
        <p:nvSpPr>
          <p:cNvPr id="3" name="Date Placeholder 2">
            <a:extLst>
              <a:ext uri="{FF2B5EF4-FFF2-40B4-BE49-F238E27FC236}">
                <a16:creationId xmlns:a16="http://schemas.microsoft.com/office/drawing/2014/main" id="{3193A3E5-D1A9-EE41-9D43-FB8AAFE32119}"/>
              </a:ext>
            </a:extLst>
          </p:cNvPr>
          <p:cNvSpPr>
            <a:spLocks noGrp="1"/>
          </p:cNvSpPr>
          <p:nvPr>
            <p:ph type="dt" sz="half" idx="21"/>
          </p:nvPr>
        </p:nvSpPr>
        <p:spPr>
          <a:xfrm>
            <a:off x="293016" y="4822569"/>
            <a:ext cx="6026148" cy="329563"/>
          </a:xfrm>
        </p:spPr>
        <p:txBody>
          <a:bodyPr/>
          <a:lstStyle/>
          <a:p>
            <a:r>
              <a:rPr lang="en-US" sz="1600" dirty="0"/>
              <a:t>February 14, 2024</a:t>
            </a:r>
            <a:endParaRPr lang="en-US" dirty="0"/>
          </a:p>
        </p:txBody>
      </p:sp>
      <p:sp>
        <p:nvSpPr>
          <p:cNvPr id="9" name="Text Placeholder 8">
            <a:extLst>
              <a:ext uri="{FF2B5EF4-FFF2-40B4-BE49-F238E27FC236}">
                <a16:creationId xmlns:a16="http://schemas.microsoft.com/office/drawing/2014/main" id="{5EA1A8BA-6550-9A43-B332-2BBAE6F21986}"/>
              </a:ext>
            </a:extLst>
          </p:cNvPr>
          <p:cNvSpPr>
            <a:spLocks noGrp="1"/>
          </p:cNvSpPr>
          <p:nvPr>
            <p:ph type="body" sz="quarter" idx="4294967295"/>
          </p:nvPr>
        </p:nvSpPr>
        <p:spPr>
          <a:xfrm>
            <a:off x="0" y="1581150"/>
            <a:ext cx="6026150" cy="960438"/>
          </a:xfrm>
        </p:spPr>
        <p:txBody>
          <a:bodyPr/>
          <a:lstStyle/>
          <a:p>
            <a:r>
              <a:rPr lang="en-US" dirty="0"/>
              <a:t> </a:t>
            </a:r>
          </a:p>
        </p:txBody>
      </p:sp>
    </p:spTree>
    <p:extLst>
      <p:ext uri="{BB962C8B-B14F-4D97-AF65-F5344CB8AC3E}">
        <p14:creationId xmlns:p14="http://schemas.microsoft.com/office/powerpoint/2010/main" val="28156064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049FBD-A143-24CC-CDA5-38B9093A12A2}"/>
              </a:ext>
            </a:extLst>
          </p:cNvPr>
          <p:cNvSpPr>
            <a:spLocks noGrp="1"/>
          </p:cNvSpPr>
          <p:nvPr>
            <p:ph sz="quarter" idx="12"/>
          </p:nvPr>
        </p:nvSpPr>
        <p:spPr/>
        <p:txBody>
          <a:bodyPr/>
          <a:lstStyle/>
          <a:p>
            <a:r>
              <a:rPr lang="en-US" dirty="0"/>
              <a:t> </a:t>
            </a:r>
            <a:r>
              <a:rPr lang="en-US" sz="3000" dirty="0">
                <a:latin typeface="Cambria" panose="02040503050406030204" pitchFamily="18" charset="0"/>
                <a:ea typeface="Cambria" panose="02040503050406030204" pitchFamily="18" charset="0"/>
              </a:rPr>
              <a:t>How involved will you be and what are the goals?</a:t>
            </a:r>
          </a:p>
          <a:p>
            <a:pPr lvl="4">
              <a:buClr>
                <a:srgbClr val="E1251B"/>
              </a:buClr>
            </a:pPr>
            <a:r>
              <a:rPr lang="en-US" sz="3000" dirty="0">
                <a:latin typeface="Cambria" panose="02040503050406030204" pitchFamily="18" charset="0"/>
                <a:ea typeface="Cambria" panose="02040503050406030204" pitchFamily="18" charset="0"/>
              </a:rPr>
              <a:t>Resident Surveys </a:t>
            </a:r>
          </a:p>
          <a:p>
            <a:pPr lvl="4">
              <a:buClr>
                <a:srgbClr val="E1251B"/>
              </a:buClr>
            </a:pPr>
            <a:r>
              <a:rPr lang="en-US" sz="3000" dirty="0">
                <a:latin typeface="Cambria" panose="02040503050406030204" pitchFamily="18" charset="0"/>
                <a:ea typeface="Cambria" panose="02040503050406030204" pitchFamily="18" charset="0"/>
              </a:rPr>
              <a:t>APEs / ACGME Annual Program Survey</a:t>
            </a:r>
          </a:p>
          <a:p>
            <a:pPr lvl="4">
              <a:buClr>
                <a:srgbClr val="E1251B"/>
              </a:buClr>
            </a:pPr>
            <a:r>
              <a:rPr lang="en-US" sz="3000" dirty="0">
                <a:latin typeface="Cambria" panose="02040503050406030204" pitchFamily="18" charset="0"/>
                <a:ea typeface="Cambria" panose="02040503050406030204" pitchFamily="18" charset="0"/>
              </a:rPr>
              <a:t>Giving the PD/Chair time to think / consider the question / problem before responding </a:t>
            </a:r>
          </a:p>
          <a:p>
            <a:pPr lvl="4">
              <a:buClr>
                <a:srgbClr val="E1251B"/>
              </a:buClr>
            </a:pPr>
            <a:endParaRPr lang="en-US" sz="3000" dirty="0">
              <a:latin typeface="Cambria" panose="02040503050406030204" pitchFamily="18" charset="0"/>
              <a:ea typeface="Cambria" panose="02040503050406030204" pitchFamily="18" charset="0"/>
            </a:endParaRPr>
          </a:p>
          <a:p>
            <a:pPr lvl="4">
              <a:buClr>
                <a:srgbClr val="E1251B"/>
              </a:buClr>
            </a:pPr>
            <a:r>
              <a:rPr lang="en-US" sz="3000" dirty="0">
                <a:latin typeface="Cambria" panose="02040503050406030204" pitchFamily="18" charset="0"/>
                <a:ea typeface="Cambria" panose="02040503050406030204" pitchFamily="18" charset="0"/>
              </a:rPr>
              <a:t>Depending on organizational structure, you may also have other responsibilities that require your time and attention</a:t>
            </a:r>
          </a:p>
          <a:p>
            <a:pPr marL="566928" lvl="4" indent="0">
              <a:buClr>
                <a:srgbClr val="E1251B"/>
              </a:buClr>
              <a:buNone/>
            </a:pPr>
            <a:r>
              <a:rPr lang="en-US" sz="3000" dirty="0">
                <a:latin typeface="Cambria" panose="02040503050406030204" pitchFamily="18" charset="0"/>
                <a:ea typeface="Cambria" panose="02040503050406030204" pitchFamily="18" charset="0"/>
              </a:rPr>
              <a:t>  </a:t>
            </a:r>
          </a:p>
          <a:p>
            <a:endParaRPr lang="en-US" dirty="0"/>
          </a:p>
          <a:p>
            <a:endParaRPr lang="en-US" dirty="0"/>
          </a:p>
          <a:p>
            <a:endParaRPr lang="en-US" dirty="0"/>
          </a:p>
        </p:txBody>
      </p:sp>
      <p:sp>
        <p:nvSpPr>
          <p:cNvPr id="3" name="Title 2">
            <a:extLst>
              <a:ext uri="{FF2B5EF4-FFF2-40B4-BE49-F238E27FC236}">
                <a16:creationId xmlns:a16="http://schemas.microsoft.com/office/drawing/2014/main" id="{3885F6B1-45CB-EDFD-6332-F9210E6E8701}"/>
              </a:ext>
            </a:extLst>
          </p:cNvPr>
          <p:cNvSpPr>
            <a:spLocks noGrp="1"/>
          </p:cNvSpPr>
          <p:nvPr>
            <p:ph type="title"/>
          </p:nvPr>
        </p:nvSpPr>
        <p:spPr/>
        <p:txBody>
          <a:bodyPr/>
          <a:lstStyle/>
          <a:p>
            <a:r>
              <a:rPr lang="en-US" sz="3600" b="1" dirty="0">
                <a:solidFill>
                  <a:srgbClr val="0070C0"/>
                </a:solidFill>
                <a:latin typeface="Cambria" panose="02040503050406030204" pitchFamily="18" charset="0"/>
                <a:ea typeface="Cambria" panose="02040503050406030204" pitchFamily="18" charset="0"/>
              </a:rPr>
              <a:t>Program Director Expectations</a:t>
            </a:r>
            <a:endParaRPr lang="en-US" sz="3600" dirty="0"/>
          </a:p>
        </p:txBody>
      </p:sp>
      <p:sp>
        <p:nvSpPr>
          <p:cNvPr id="5" name="Slide Number Placeholder 4">
            <a:extLst>
              <a:ext uri="{FF2B5EF4-FFF2-40B4-BE49-F238E27FC236}">
                <a16:creationId xmlns:a16="http://schemas.microsoft.com/office/drawing/2014/main" id="{3C039C5B-F203-5824-FF9F-FD232D965ABF}"/>
              </a:ext>
            </a:extLst>
          </p:cNvPr>
          <p:cNvSpPr>
            <a:spLocks noGrp="1"/>
          </p:cNvSpPr>
          <p:nvPr>
            <p:ph type="sldNum" sz="quarter" idx="14"/>
          </p:nvPr>
        </p:nvSpPr>
        <p:spPr/>
        <p:txBody>
          <a:bodyPr/>
          <a:lstStyle/>
          <a:p>
            <a:fld id="{63DCA5C9-2E11-4C67-86EB-AE1DE127DC64}" type="slidenum">
              <a:rPr lang="en-US" smtClean="0"/>
              <a:pPr/>
              <a:t>10</a:t>
            </a:fld>
            <a:endParaRPr lang="en-US" dirty="0"/>
          </a:p>
        </p:txBody>
      </p:sp>
    </p:spTree>
    <p:extLst>
      <p:ext uri="{BB962C8B-B14F-4D97-AF65-F5344CB8AC3E}">
        <p14:creationId xmlns:p14="http://schemas.microsoft.com/office/powerpoint/2010/main" val="15299070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9EC03D4-45C4-5D4A-9C24-1B69039D6615}"/>
              </a:ext>
            </a:extLst>
          </p:cNvPr>
          <p:cNvSpPr>
            <a:spLocks noGrp="1"/>
          </p:cNvSpPr>
          <p:nvPr>
            <p:ph sz="quarter" idx="12"/>
          </p:nvPr>
        </p:nvSpPr>
        <p:spPr/>
        <p:txBody>
          <a:bodyPr/>
          <a:lstStyle/>
          <a:p>
            <a:r>
              <a:rPr lang="en-US" sz="3000" dirty="0">
                <a:latin typeface="Cambria" panose="02040503050406030204" pitchFamily="18" charset="0"/>
                <a:ea typeface="Cambria" panose="02040503050406030204" pitchFamily="18" charset="0"/>
              </a:rPr>
              <a:t>Resident Expectations of Program Coordinator/ Manager</a:t>
            </a:r>
          </a:p>
          <a:p>
            <a:pPr marL="569214" lvl="2" indent="-285750"/>
            <a:r>
              <a:rPr lang="en-US" sz="3000" dirty="0">
                <a:latin typeface="Cambria" panose="02040503050406030204" pitchFamily="18" charset="0"/>
                <a:ea typeface="Cambria" panose="02040503050406030204" pitchFamily="18" charset="0"/>
              </a:rPr>
              <a:t>Maintain availability / confidentiality</a:t>
            </a:r>
          </a:p>
          <a:p>
            <a:r>
              <a:rPr lang="en-US" sz="3000" dirty="0">
                <a:latin typeface="Cambria" panose="02040503050406030204" pitchFamily="18" charset="0"/>
                <a:ea typeface="Cambria" panose="02040503050406030204" pitchFamily="18" charset="0"/>
              </a:rPr>
              <a:t>   	“safe space”</a:t>
            </a:r>
          </a:p>
          <a:p>
            <a:pPr marL="569214" lvl="2"/>
            <a:r>
              <a:rPr lang="en-US" sz="3000" dirty="0">
                <a:effectLst/>
                <a:latin typeface="Cambria" panose="02040503050406030204" pitchFamily="18" charset="0"/>
                <a:ea typeface="Cambria" panose="02040503050406030204" pitchFamily="18" charset="0"/>
              </a:rPr>
              <a:t>Availability for Residents to talk or bounce things off you </a:t>
            </a:r>
          </a:p>
          <a:p>
            <a:pPr marL="569214" lvl="2" indent="-285750"/>
            <a:r>
              <a:rPr lang="en-US" sz="3000" dirty="0">
                <a:effectLst/>
                <a:latin typeface="Cambria" panose="02040503050406030204" pitchFamily="18" charset="0"/>
                <a:ea typeface="Cambria" panose="02040503050406030204" pitchFamily="18" charset="0"/>
              </a:rPr>
              <a:t>Maintain /Set boundaries with residents </a:t>
            </a:r>
            <a:br>
              <a:rPr lang="en-US" sz="3000" dirty="0">
                <a:effectLst/>
                <a:latin typeface="Cambria" panose="02040503050406030204" pitchFamily="18" charset="0"/>
                <a:ea typeface="Cambria" panose="02040503050406030204" pitchFamily="18" charset="0"/>
              </a:rPr>
            </a:br>
            <a:r>
              <a:rPr lang="en-US" sz="3000" dirty="0">
                <a:effectLst/>
                <a:latin typeface="Cambria" panose="02040503050406030204" pitchFamily="18" charset="0"/>
                <a:ea typeface="Cambria" panose="02040503050406030204" pitchFamily="18" charset="0"/>
              </a:rPr>
              <a:t>(after hours / weekends / holidays)</a:t>
            </a:r>
          </a:p>
          <a:p>
            <a:pPr lvl="3"/>
            <a:r>
              <a:rPr lang="en-US" sz="2800" dirty="0">
                <a:latin typeface="Cambria" panose="02040503050406030204" pitchFamily="18" charset="0"/>
                <a:ea typeface="Cambria" panose="02040503050406030204" pitchFamily="18" charset="0"/>
              </a:rPr>
              <a:t>How / where to access resources for residents</a:t>
            </a:r>
          </a:p>
          <a:p>
            <a:endParaRPr lang="en-US" dirty="0"/>
          </a:p>
          <a:p>
            <a:endParaRPr lang="en-US" dirty="0"/>
          </a:p>
        </p:txBody>
      </p:sp>
      <p:sp>
        <p:nvSpPr>
          <p:cNvPr id="3" name="Title 2">
            <a:extLst>
              <a:ext uri="{FF2B5EF4-FFF2-40B4-BE49-F238E27FC236}">
                <a16:creationId xmlns:a16="http://schemas.microsoft.com/office/drawing/2014/main" id="{9C7F5529-BE9D-6390-E648-025A91D4F8E9}"/>
              </a:ext>
            </a:extLst>
          </p:cNvPr>
          <p:cNvSpPr>
            <a:spLocks noGrp="1"/>
          </p:cNvSpPr>
          <p:nvPr>
            <p:ph type="title"/>
          </p:nvPr>
        </p:nvSpPr>
        <p:spPr/>
        <p:txBody>
          <a:bodyPr/>
          <a:lstStyle/>
          <a:p>
            <a:r>
              <a:rPr lang="en-US" sz="3600" b="1" dirty="0">
                <a:solidFill>
                  <a:srgbClr val="0070C0"/>
                </a:solidFill>
                <a:latin typeface="Cambria" panose="02040503050406030204" pitchFamily="18" charset="0"/>
                <a:ea typeface="Cambria" panose="02040503050406030204" pitchFamily="18" charset="0"/>
              </a:rPr>
              <a:t>Managing Resident Expectations</a:t>
            </a:r>
          </a:p>
        </p:txBody>
      </p:sp>
      <p:sp>
        <p:nvSpPr>
          <p:cNvPr id="5" name="Slide Number Placeholder 4">
            <a:extLst>
              <a:ext uri="{FF2B5EF4-FFF2-40B4-BE49-F238E27FC236}">
                <a16:creationId xmlns:a16="http://schemas.microsoft.com/office/drawing/2014/main" id="{F183EA3D-E920-1CB1-E340-2B1CDF5D3AAD}"/>
              </a:ext>
            </a:extLst>
          </p:cNvPr>
          <p:cNvSpPr>
            <a:spLocks noGrp="1"/>
          </p:cNvSpPr>
          <p:nvPr>
            <p:ph type="sldNum" sz="quarter" idx="14"/>
          </p:nvPr>
        </p:nvSpPr>
        <p:spPr/>
        <p:txBody>
          <a:bodyPr/>
          <a:lstStyle/>
          <a:p>
            <a:fld id="{63DCA5C9-2E11-4C67-86EB-AE1DE127DC64}" type="slidenum">
              <a:rPr lang="en-US" smtClean="0"/>
              <a:pPr/>
              <a:t>11</a:t>
            </a:fld>
            <a:endParaRPr lang="en-US" dirty="0"/>
          </a:p>
        </p:txBody>
      </p:sp>
    </p:spTree>
    <p:extLst>
      <p:ext uri="{BB962C8B-B14F-4D97-AF65-F5344CB8AC3E}">
        <p14:creationId xmlns:p14="http://schemas.microsoft.com/office/powerpoint/2010/main" val="23642839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88726D-8549-7F07-53A6-72D610E8FEE3}"/>
              </a:ext>
            </a:extLst>
          </p:cNvPr>
          <p:cNvSpPr>
            <a:spLocks noGrp="1"/>
          </p:cNvSpPr>
          <p:nvPr>
            <p:ph sz="quarter" idx="12"/>
          </p:nvPr>
        </p:nvSpPr>
        <p:spPr/>
        <p:txBody>
          <a:bodyPr/>
          <a:lstStyle/>
          <a:p>
            <a:r>
              <a:rPr lang="en-US" sz="3000" b="1" dirty="0">
                <a:solidFill>
                  <a:srgbClr val="C00000"/>
                </a:solidFill>
                <a:latin typeface="Cambria" panose="02040503050406030204" pitchFamily="18" charset="0"/>
                <a:ea typeface="Cambria" panose="02040503050406030204" pitchFamily="18" charset="0"/>
              </a:rPr>
              <a:t>Perceptions vs Reality</a:t>
            </a:r>
            <a:endParaRPr lang="en-US" sz="3000" dirty="0">
              <a:latin typeface="Cambria" panose="02040503050406030204" pitchFamily="18" charset="0"/>
              <a:ea typeface="Cambria" panose="02040503050406030204" pitchFamily="18" charset="0"/>
            </a:endParaRPr>
          </a:p>
          <a:p>
            <a:pPr marL="740664" lvl="2" indent="-457200">
              <a:buClr>
                <a:srgbClr val="0047C7"/>
              </a:buClr>
            </a:pPr>
            <a:r>
              <a:rPr lang="en-US" sz="3000" dirty="0">
                <a:latin typeface="Cambria" panose="02040503050406030204" pitchFamily="18" charset="0"/>
                <a:ea typeface="Cambria" panose="02040503050406030204" pitchFamily="18" charset="0"/>
              </a:rPr>
              <a:t>Are you working in-person or Remote?</a:t>
            </a:r>
          </a:p>
          <a:p>
            <a:pPr marL="1025525" lvl="3" indent="-457200">
              <a:buClr>
                <a:srgbClr val="0047C7"/>
              </a:buClr>
            </a:pPr>
            <a:r>
              <a:rPr lang="en-US" sz="2800" dirty="0">
                <a:latin typeface="Cambria" panose="02040503050406030204" pitchFamily="18" charset="0"/>
                <a:ea typeface="Cambria" panose="02040503050406030204" pitchFamily="18" charset="0"/>
              </a:rPr>
              <a:t>Some conversations need to be held in person</a:t>
            </a:r>
          </a:p>
          <a:p>
            <a:pPr marL="740664" lvl="2" indent="-457200">
              <a:buClr>
                <a:srgbClr val="0047C7"/>
              </a:buClr>
            </a:pPr>
            <a:r>
              <a:rPr lang="en-US" sz="3000" dirty="0">
                <a:latin typeface="Cambria" panose="02040503050406030204" pitchFamily="18" charset="0"/>
                <a:ea typeface="Cambria" panose="02040503050406030204" pitchFamily="18" charset="0"/>
              </a:rPr>
              <a:t>Experience allows one to give “life” advice / support</a:t>
            </a:r>
          </a:p>
          <a:p>
            <a:pPr marL="740664" lvl="2" indent="-457200">
              <a:buClr>
                <a:srgbClr val="0047C7"/>
              </a:buClr>
            </a:pPr>
            <a:r>
              <a:rPr lang="en-US" sz="3000" dirty="0">
                <a:latin typeface="Cambria" panose="02040503050406030204" pitchFamily="18" charset="0"/>
                <a:ea typeface="Cambria" panose="02040503050406030204" pitchFamily="18" charset="0"/>
              </a:rPr>
              <a:t>Knowledge about who/where/how to get things done within your institution</a:t>
            </a:r>
          </a:p>
        </p:txBody>
      </p:sp>
      <p:sp>
        <p:nvSpPr>
          <p:cNvPr id="3" name="Title 2">
            <a:extLst>
              <a:ext uri="{FF2B5EF4-FFF2-40B4-BE49-F238E27FC236}">
                <a16:creationId xmlns:a16="http://schemas.microsoft.com/office/drawing/2014/main" id="{0E86D162-5F96-019E-91D7-7AAC19EBECE0}"/>
              </a:ext>
            </a:extLst>
          </p:cNvPr>
          <p:cNvSpPr>
            <a:spLocks noGrp="1"/>
          </p:cNvSpPr>
          <p:nvPr>
            <p:ph type="title"/>
          </p:nvPr>
        </p:nvSpPr>
        <p:spPr>
          <a:xfrm>
            <a:off x="1475692" y="454026"/>
            <a:ext cx="10247312" cy="802555"/>
          </a:xfrm>
        </p:spPr>
        <p:txBody>
          <a:bodyPr/>
          <a:lstStyle/>
          <a:p>
            <a:r>
              <a:rPr lang="en-US" sz="3600" b="1" dirty="0">
                <a:solidFill>
                  <a:srgbClr val="0070C0"/>
                </a:solidFill>
                <a:latin typeface="Cambria" panose="02040503050406030204" pitchFamily="18" charset="0"/>
                <a:ea typeface="Cambria" panose="02040503050406030204" pitchFamily="18" charset="0"/>
              </a:rPr>
              <a:t>Managing Resident Expectations</a:t>
            </a:r>
            <a:endParaRPr lang="en-US" sz="3600" dirty="0"/>
          </a:p>
        </p:txBody>
      </p:sp>
      <p:sp>
        <p:nvSpPr>
          <p:cNvPr id="5" name="Slide Number Placeholder 4">
            <a:extLst>
              <a:ext uri="{FF2B5EF4-FFF2-40B4-BE49-F238E27FC236}">
                <a16:creationId xmlns:a16="http://schemas.microsoft.com/office/drawing/2014/main" id="{138CC0EC-2CA5-4A12-08DB-46A033CCFE95}"/>
              </a:ext>
            </a:extLst>
          </p:cNvPr>
          <p:cNvSpPr>
            <a:spLocks noGrp="1"/>
          </p:cNvSpPr>
          <p:nvPr>
            <p:ph type="sldNum" sz="quarter" idx="14"/>
          </p:nvPr>
        </p:nvSpPr>
        <p:spPr/>
        <p:txBody>
          <a:bodyPr/>
          <a:lstStyle/>
          <a:p>
            <a:fld id="{63DCA5C9-2E11-4C67-86EB-AE1DE127DC64}" type="slidenum">
              <a:rPr lang="en-US" smtClean="0"/>
              <a:pPr/>
              <a:t>12</a:t>
            </a:fld>
            <a:endParaRPr lang="en-US" dirty="0"/>
          </a:p>
        </p:txBody>
      </p:sp>
    </p:spTree>
    <p:extLst>
      <p:ext uri="{BB962C8B-B14F-4D97-AF65-F5344CB8AC3E}">
        <p14:creationId xmlns:p14="http://schemas.microsoft.com/office/powerpoint/2010/main" val="15895121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DE68745-F68A-F707-BCC7-A31C27FC6679}"/>
              </a:ext>
            </a:extLst>
          </p:cNvPr>
          <p:cNvSpPr>
            <a:spLocks noGrp="1"/>
          </p:cNvSpPr>
          <p:nvPr>
            <p:ph sz="quarter" idx="12"/>
          </p:nvPr>
        </p:nvSpPr>
        <p:spPr/>
        <p:txBody>
          <a:bodyPr/>
          <a:lstStyle/>
          <a:p>
            <a:r>
              <a:rPr lang="en-US" sz="3000" dirty="0">
                <a:latin typeface="Cambria" panose="02040503050406030204" pitchFamily="18" charset="0"/>
                <a:ea typeface="Cambria" panose="02040503050406030204" pitchFamily="18" charset="0"/>
              </a:rPr>
              <a:t>The PC is not the residents’ Personal Assistant / EA</a:t>
            </a:r>
          </a:p>
          <a:p>
            <a:pPr marL="626364" lvl="2" indent="-342900">
              <a:lnSpc>
                <a:spcPct val="107000"/>
              </a:lnSpc>
              <a:spcAft>
                <a:spcPts val="0"/>
              </a:spcAft>
              <a:buClr>
                <a:srgbClr val="0047C7"/>
              </a:buClr>
              <a:buFont typeface="Symbol" panose="05050102010706020507" pitchFamily="18" charset="2"/>
              <a:buChar char=""/>
            </a:pPr>
            <a:r>
              <a:rPr lang="en-US" sz="3000" dirty="0">
                <a:effectLst/>
                <a:latin typeface="Cambria" panose="02040503050406030204" pitchFamily="18" charset="0"/>
                <a:ea typeface="Cambria" panose="02040503050406030204" pitchFamily="18" charset="0"/>
              </a:rPr>
              <a:t>Resident </a:t>
            </a:r>
            <a:r>
              <a:rPr lang="en-US" sz="3000" dirty="0">
                <a:latin typeface="Cambria" panose="02040503050406030204" pitchFamily="18" charset="0"/>
                <a:ea typeface="Cambria" panose="02040503050406030204" pitchFamily="18" charset="0"/>
              </a:rPr>
              <a:t>understanding of </a:t>
            </a:r>
            <a:r>
              <a:rPr lang="en-US" sz="3000" dirty="0">
                <a:effectLst/>
                <a:latin typeface="Cambria" panose="02040503050406030204" pitchFamily="18" charset="0"/>
                <a:ea typeface="Cambria" panose="02040503050406030204" pitchFamily="18" charset="0"/>
              </a:rPr>
              <a:t>limitations as to where your role starts &amp; ends </a:t>
            </a:r>
            <a:br>
              <a:rPr lang="en-US" sz="3000" dirty="0">
                <a:effectLst/>
                <a:latin typeface="Cambria" panose="02040503050406030204" pitchFamily="18" charset="0"/>
                <a:ea typeface="Cambria" panose="02040503050406030204" pitchFamily="18" charset="0"/>
              </a:rPr>
            </a:br>
            <a:endParaRPr lang="en-US" sz="3000" dirty="0">
              <a:effectLst/>
              <a:latin typeface="Cambria" panose="02040503050406030204" pitchFamily="18" charset="0"/>
              <a:ea typeface="Cambria" panose="02040503050406030204" pitchFamily="18" charset="0"/>
            </a:endParaRPr>
          </a:p>
          <a:p>
            <a:pPr marL="626364" lvl="2" indent="-342900">
              <a:lnSpc>
                <a:spcPct val="107000"/>
              </a:lnSpc>
              <a:spcAft>
                <a:spcPts val="0"/>
              </a:spcAft>
              <a:buClr>
                <a:srgbClr val="0047C7"/>
              </a:buClr>
              <a:buFont typeface="Symbol" panose="05050102010706020507" pitchFamily="18" charset="2"/>
              <a:buChar char=""/>
            </a:pPr>
            <a:r>
              <a:rPr lang="en-US" sz="3000" dirty="0">
                <a:latin typeface="Cambria" panose="02040503050406030204" pitchFamily="18" charset="0"/>
                <a:ea typeface="Cambria" panose="02040503050406030204" pitchFamily="18" charset="0"/>
              </a:rPr>
              <a:t>Often that of support / advice (not mom, but on occasion it could be mom-like)</a:t>
            </a:r>
            <a:r>
              <a:rPr lang="en-US" sz="3000" dirty="0">
                <a:effectLst/>
                <a:latin typeface="Cambria" panose="02040503050406030204" pitchFamily="18" charset="0"/>
                <a:ea typeface="Cambria" panose="02040503050406030204" pitchFamily="18" charset="0"/>
              </a:rPr>
              <a:t> </a:t>
            </a:r>
          </a:p>
          <a:p>
            <a:pPr marL="1193292" lvl="4" indent="-342900">
              <a:lnSpc>
                <a:spcPct val="107000"/>
              </a:lnSpc>
              <a:spcAft>
                <a:spcPts val="0"/>
              </a:spcAft>
              <a:buClr>
                <a:srgbClr val="0047C7"/>
              </a:buClr>
              <a:buFont typeface="Symbol" panose="05050102010706020507" pitchFamily="18" charset="2"/>
              <a:buChar char=""/>
            </a:pPr>
            <a:r>
              <a:rPr lang="en-US" sz="2800" dirty="0">
                <a:effectLst/>
                <a:latin typeface="Cambria" panose="02040503050406030204" pitchFamily="18" charset="0"/>
                <a:ea typeface="Cambria" panose="02040503050406030204" pitchFamily="18" charset="0"/>
              </a:rPr>
              <a:t>The PC doesn’t have any influence or impact on the outcome of their training, so the trainee often feels more comfortable disclosing issues that they might not disclose to the PD / APD</a:t>
            </a:r>
          </a:p>
          <a:p>
            <a:pPr marL="626364" lvl="2" indent="-342900">
              <a:lnSpc>
                <a:spcPct val="107000"/>
              </a:lnSpc>
              <a:spcAft>
                <a:spcPts val="0"/>
              </a:spcAft>
              <a:buClr>
                <a:srgbClr val="0047C7"/>
              </a:buClr>
              <a:buFont typeface="Symbol" panose="05050102010706020507" pitchFamily="18" charset="2"/>
              <a:buChar char=""/>
            </a:pPr>
            <a:endParaRPr lang="en-US" sz="3000" dirty="0">
              <a:latin typeface="Cambria" panose="02040503050406030204" pitchFamily="18" charset="0"/>
              <a:ea typeface="Cambria" panose="02040503050406030204" pitchFamily="18" charset="0"/>
            </a:endParaRPr>
          </a:p>
          <a:p>
            <a:endParaRPr lang="en-US" dirty="0"/>
          </a:p>
        </p:txBody>
      </p:sp>
      <p:sp>
        <p:nvSpPr>
          <p:cNvPr id="3" name="Title 2">
            <a:extLst>
              <a:ext uri="{FF2B5EF4-FFF2-40B4-BE49-F238E27FC236}">
                <a16:creationId xmlns:a16="http://schemas.microsoft.com/office/drawing/2014/main" id="{D25BCFD1-E40F-245F-F58D-61BDE3857BAC}"/>
              </a:ext>
            </a:extLst>
          </p:cNvPr>
          <p:cNvSpPr>
            <a:spLocks noGrp="1"/>
          </p:cNvSpPr>
          <p:nvPr>
            <p:ph type="title"/>
          </p:nvPr>
        </p:nvSpPr>
        <p:spPr/>
        <p:txBody>
          <a:bodyPr/>
          <a:lstStyle/>
          <a:p>
            <a:r>
              <a:rPr lang="en-US" sz="3600" b="1" dirty="0">
                <a:solidFill>
                  <a:srgbClr val="0070C0"/>
                </a:solidFill>
                <a:latin typeface="Cambria" panose="02040503050406030204" pitchFamily="18" charset="0"/>
                <a:ea typeface="Cambria" panose="02040503050406030204" pitchFamily="18" charset="0"/>
              </a:rPr>
              <a:t>Managing Resident Expectations</a:t>
            </a:r>
            <a:endParaRPr lang="en-US" sz="3600" dirty="0"/>
          </a:p>
        </p:txBody>
      </p:sp>
      <p:sp>
        <p:nvSpPr>
          <p:cNvPr id="5" name="Slide Number Placeholder 4">
            <a:extLst>
              <a:ext uri="{FF2B5EF4-FFF2-40B4-BE49-F238E27FC236}">
                <a16:creationId xmlns:a16="http://schemas.microsoft.com/office/drawing/2014/main" id="{9FC82DB6-F6EE-434B-2ED0-05377E0AF13A}"/>
              </a:ext>
            </a:extLst>
          </p:cNvPr>
          <p:cNvSpPr>
            <a:spLocks noGrp="1"/>
          </p:cNvSpPr>
          <p:nvPr>
            <p:ph type="sldNum" sz="quarter" idx="14"/>
          </p:nvPr>
        </p:nvSpPr>
        <p:spPr/>
        <p:txBody>
          <a:bodyPr/>
          <a:lstStyle/>
          <a:p>
            <a:fld id="{63DCA5C9-2E11-4C67-86EB-AE1DE127DC64}" type="slidenum">
              <a:rPr lang="en-US" smtClean="0"/>
              <a:pPr/>
              <a:t>13</a:t>
            </a:fld>
            <a:endParaRPr lang="en-US" dirty="0"/>
          </a:p>
        </p:txBody>
      </p:sp>
    </p:spTree>
    <p:extLst>
      <p:ext uri="{BB962C8B-B14F-4D97-AF65-F5344CB8AC3E}">
        <p14:creationId xmlns:p14="http://schemas.microsoft.com/office/powerpoint/2010/main" val="38077580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0FA67D-8309-7D3C-1236-5BFA63A75A62}"/>
              </a:ext>
            </a:extLst>
          </p:cNvPr>
          <p:cNvSpPr>
            <a:spLocks noGrp="1"/>
          </p:cNvSpPr>
          <p:nvPr>
            <p:ph sz="quarter" idx="12"/>
          </p:nvPr>
        </p:nvSpPr>
        <p:spPr/>
        <p:txBody>
          <a:bodyPr/>
          <a:lstStyle/>
          <a:p>
            <a:pPr marL="626364" lvl="2" indent="-342900">
              <a:lnSpc>
                <a:spcPct val="107000"/>
              </a:lnSpc>
              <a:spcAft>
                <a:spcPts val="0"/>
              </a:spcAft>
              <a:buClr>
                <a:srgbClr val="0047C7"/>
              </a:buClr>
              <a:buFont typeface="Symbol" panose="05050102010706020507" pitchFamily="18" charset="2"/>
              <a:buChar char=""/>
            </a:pPr>
            <a:r>
              <a:rPr lang="en-US" sz="3000" dirty="0">
                <a:latin typeface="Cambria" panose="02040503050406030204" pitchFamily="18" charset="0"/>
                <a:ea typeface="Cambria" panose="02040503050406030204" pitchFamily="18" charset="0"/>
              </a:rPr>
              <a:t>Expectations that Residents will complete requested tasks in a timely manner (case logs / duty hours / license applications/renewals)</a:t>
            </a:r>
            <a:br>
              <a:rPr lang="en-US" sz="3000" dirty="0">
                <a:latin typeface="Cambria" panose="02040503050406030204" pitchFamily="18" charset="0"/>
                <a:ea typeface="Cambria" panose="02040503050406030204" pitchFamily="18" charset="0"/>
              </a:rPr>
            </a:br>
            <a:endParaRPr lang="en-US" sz="3000" dirty="0">
              <a:latin typeface="Cambria" panose="02040503050406030204" pitchFamily="18" charset="0"/>
              <a:ea typeface="Cambria" panose="02040503050406030204" pitchFamily="18" charset="0"/>
            </a:endParaRPr>
          </a:p>
          <a:p>
            <a:pPr marL="626364" lvl="2" indent="-342900">
              <a:lnSpc>
                <a:spcPct val="107000"/>
              </a:lnSpc>
              <a:spcAft>
                <a:spcPts val="0"/>
              </a:spcAft>
              <a:buClr>
                <a:srgbClr val="0047C7"/>
              </a:buClr>
              <a:buFont typeface="Symbol" panose="05050102010706020507" pitchFamily="18" charset="2"/>
              <a:buChar char=""/>
            </a:pPr>
            <a:r>
              <a:rPr lang="en-US" sz="3000" dirty="0">
                <a:latin typeface="Cambria" panose="02040503050406030204" pitchFamily="18" charset="0"/>
                <a:ea typeface="Cambria" panose="02040503050406030204" pitchFamily="18" charset="0"/>
              </a:rPr>
              <a:t>Looking out for each other – Residents / PC &amp; PD / faculty </a:t>
            </a:r>
          </a:p>
          <a:p>
            <a:endParaRPr lang="en-US" dirty="0"/>
          </a:p>
        </p:txBody>
      </p:sp>
      <p:sp>
        <p:nvSpPr>
          <p:cNvPr id="3" name="Title 2">
            <a:extLst>
              <a:ext uri="{FF2B5EF4-FFF2-40B4-BE49-F238E27FC236}">
                <a16:creationId xmlns:a16="http://schemas.microsoft.com/office/drawing/2014/main" id="{C84B46C7-684C-2AC7-C2EE-1DE08F1A57A0}"/>
              </a:ext>
            </a:extLst>
          </p:cNvPr>
          <p:cNvSpPr>
            <a:spLocks noGrp="1"/>
          </p:cNvSpPr>
          <p:nvPr>
            <p:ph type="title"/>
          </p:nvPr>
        </p:nvSpPr>
        <p:spPr/>
        <p:txBody>
          <a:bodyPr/>
          <a:lstStyle/>
          <a:p>
            <a:r>
              <a:rPr lang="en-US" sz="3600" b="1" dirty="0">
                <a:solidFill>
                  <a:srgbClr val="0070C0"/>
                </a:solidFill>
                <a:latin typeface="Cambria" panose="02040503050406030204" pitchFamily="18" charset="0"/>
                <a:ea typeface="Cambria" panose="02040503050406030204" pitchFamily="18" charset="0"/>
              </a:rPr>
              <a:t>Managing Resident Expectations</a:t>
            </a:r>
            <a:endParaRPr lang="en-US" sz="3600" dirty="0"/>
          </a:p>
        </p:txBody>
      </p:sp>
      <p:sp>
        <p:nvSpPr>
          <p:cNvPr id="5" name="Slide Number Placeholder 4">
            <a:extLst>
              <a:ext uri="{FF2B5EF4-FFF2-40B4-BE49-F238E27FC236}">
                <a16:creationId xmlns:a16="http://schemas.microsoft.com/office/drawing/2014/main" id="{C084EFA6-B45D-C8BE-0FDE-0D53031919D8}"/>
              </a:ext>
            </a:extLst>
          </p:cNvPr>
          <p:cNvSpPr>
            <a:spLocks noGrp="1"/>
          </p:cNvSpPr>
          <p:nvPr>
            <p:ph type="sldNum" sz="quarter" idx="14"/>
          </p:nvPr>
        </p:nvSpPr>
        <p:spPr/>
        <p:txBody>
          <a:bodyPr/>
          <a:lstStyle/>
          <a:p>
            <a:fld id="{63DCA5C9-2E11-4C67-86EB-AE1DE127DC64}" type="slidenum">
              <a:rPr lang="en-US" smtClean="0"/>
              <a:pPr/>
              <a:t>14</a:t>
            </a:fld>
            <a:endParaRPr lang="en-US" dirty="0"/>
          </a:p>
        </p:txBody>
      </p:sp>
    </p:spTree>
    <p:extLst>
      <p:ext uri="{BB962C8B-B14F-4D97-AF65-F5344CB8AC3E}">
        <p14:creationId xmlns:p14="http://schemas.microsoft.com/office/powerpoint/2010/main" val="2879103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379125-B4B2-4F22-CE0D-03158186A067}"/>
              </a:ext>
            </a:extLst>
          </p:cNvPr>
          <p:cNvSpPr>
            <a:spLocks noGrp="1"/>
          </p:cNvSpPr>
          <p:nvPr>
            <p:ph sz="quarter" idx="12"/>
          </p:nvPr>
        </p:nvSpPr>
        <p:spPr/>
        <p:txBody>
          <a:bodyPr/>
          <a:lstStyle/>
          <a:p>
            <a:r>
              <a:rPr lang="en-US" sz="3000" dirty="0">
                <a:latin typeface="Cambria" panose="02040503050406030204" pitchFamily="18" charset="0"/>
              </a:rPr>
              <a:t>Third and Fourth-year Elective Rotations</a:t>
            </a:r>
          </a:p>
          <a:p>
            <a:pPr marL="626364" lvl="2" indent="-342900">
              <a:buClr>
                <a:srgbClr val="0070C0"/>
              </a:buClr>
            </a:pPr>
            <a:r>
              <a:rPr lang="en-US" sz="3000" dirty="0">
                <a:latin typeface="Cambria" panose="02040503050406030204" pitchFamily="18" charset="0"/>
              </a:rPr>
              <a:t>Communicate with Dean’s office when students need to reach out to PD/Chair for guidance on 4</a:t>
            </a:r>
            <a:r>
              <a:rPr lang="en-US" sz="3000" baseline="30000" dirty="0">
                <a:latin typeface="Cambria" panose="02040503050406030204" pitchFamily="18" charset="0"/>
              </a:rPr>
              <a:t>th</a:t>
            </a:r>
            <a:r>
              <a:rPr lang="en-US" sz="3000" dirty="0">
                <a:latin typeface="Cambria" panose="02040503050406030204" pitchFamily="18" charset="0"/>
              </a:rPr>
              <a:t> year rotations  / home &amp; away</a:t>
            </a:r>
            <a:br>
              <a:rPr lang="en-US" sz="3000" dirty="0">
                <a:latin typeface="Cambria" panose="02040503050406030204" pitchFamily="18" charset="0"/>
              </a:rPr>
            </a:br>
            <a:endParaRPr lang="en-US" sz="3000" dirty="0">
              <a:latin typeface="Cambria" panose="02040503050406030204" pitchFamily="18" charset="0"/>
            </a:endParaRPr>
          </a:p>
          <a:p>
            <a:pPr marL="626364" lvl="2" indent="-342900">
              <a:buClr>
                <a:srgbClr val="0070C0"/>
              </a:buClr>
            </a:pPr>
            <a:r>
              <a:rPr lang="en-US" sz="3000" dirty="0">
                <a:latin typeface="Cambria" panose="02040503050406030204" pitchFamily="18" charset="0"/>
              </a:rPr>
              <a:t>Expectations of Research with Faculty</a:t>
            </a:r>
            <a:br>
              <a:rPr lang="en-US" sz="3000" dirty="0">
                <a:latin typeface="Cambria" panose="02040503050406030204" pitchFamily="18" charset="0"/>
              </a:rPr>
            </a:br>
            <a:endParaRPr lang="en-US" sz="3000" dirty="0">
              <a:latin typeface="Cambria" panose="02040503050406030204" pitchFamily="18" charset="0"/>
            </a:endParaRPr>
          </a:p>
          <a:p>
            <a:endParaRPr lang="en-US" sz="2460" dirty="0">
              <a:latin typeface="Cambria" panose="02040503050406030204" pitchFamily="18" charset="0"/>
            </a:endParaRPr>
          </a:p>
          <a:p>
            <a:endParaRPr lang="en-US" sz="2460" dirty="0">
              <a:latin typeface="Cambria" panose="02040503050406030204" pitchFamily="18" charset="0"/>
            </a:endParaRPr>
          </a:p>
          <a:p>
            <a:endParaRPr lang="en-US" sz="2460" dirty="0">
              <a:latin typeface="Cambria" panose="02040503050406030204" pitchFamily="18" charset="0"/>
            </a:endParaRPr>
          </a:p>
        </p:txBody>
      </p:sp>
      <p:sp>
        <p:nvSpPr>
          <p:cNvPr id="3" name="Title 2">
            <a:extLst>
              <a:ext uri="{FF2B5EF4-FFF2-40B4-BE49-F238E27FC236}">
                <a16:creationId xmlns:a16="http://schemas.microsoft.com/office/drawing/2014/main" id="{A3BC09DC-A42E-905C-CE54-4CF56A7FC4F2}"/>
              </a:ext>
            </a:extLst>
          </p:cNvPr>
          <p:cNvSpPr>
            <a:spLocks noGrp="1"/>
          </p:cNvSpPr>
          <p:nvPr>
            <p:ph type="title"/>
          </p:nvPr>
        </p:nvSpPr>
        <p:spPr/>
        <p:txBody>
          <a:bodyPr/>
          <a:lstStyle/>
          <a:p>
            <a:r>
              <a:rPr lang="en-US" sz="3600" b="1" dirty="0">
                <a:solidFill>
                  <a:srgbClr val="0070C0"/>
                </a:solidFill>
                <a:latin typeface="Cambria" panose="02040503050406030204" pitchFamily="18" charset="0"/>
                <a:ea typeface="Cambria" panose="02040503050406030204" pitchFamily="18" charset="0"/>
              </a:rPr>
              <a:t>Student Expectations</a:t>
            </a:r>
          </a:p>
        </p:txBody>
      </p:sp>
      <p:sp>
        <p:nvSpPr>
          <p:cNvPr id="5" name="Slide Number Placeholder 4">
            <a:extLst>
              <a:ext uri="{FF2B5EF4-FFF2-40B4-BE49-F238E27FC236}">
                <a16:creationId xmlns:a16="http://schemas.microsoft.com/office/drawing/2014/main" id="{B0E905EA-E210-F81B-4695-2B8BAAFB497F}"/>
              </a:ext>
            </a:extLst>
          </p:cNvPr>
          <p:cNvSpPr>
            <a:spLocks noGrp="1"/>
          </p:cNvSpPr>
          <p:nvPr>
            <p:ph type="sldNum" sz="quarter" idx="14"/>
          </p:nvPr>
        </p:nvSpPr>
        <p:spPr/>
        <p:txBody>
          <a:bodyPr/>
          <a:lstStyle/>
          <a:p>
            <a:fld id="{63DCA5C9-2E11-4C67-86EB-AE1DE127DC64}" type="slidenum">
              <a:rPr lang="en-US" smtClean="0"/>
              <a:pPr/>
              <a:t>15</a:t>
            </a:fld>
            <a:endParaRPr lang="en-US" dirty="0"/>
          </a:p>
        </p:txBody>
      </p:sp>
    </p:spTree>
    <p:extLst>
      <p:ext uri="{BB962C8B-B14F-4D97-AF65-F5344CB8AC3E}">
        <p14:creationId xmlns:p14="http://schemas.microsoft.com/office/powerpoint/2010/main" val="3286775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A97AD8-4E37-45EC-A1DB-4E16A88CE8FE}"/>
              </a:ext>
            </a:extLst>
          </p:cNvPr>
          <p:cNvSpPr>
            <a:spLocks noGrp="1"/>
          </p:cNvSpPr>
          <p:nvPr>
            <p:ph sz="quarter" idx="12"/>
          </p:nvPr>
        </p:nvSpPr>
        <p:spPr/>
        <p:txBody>
          <a:bodyPr/>
          <a:lstStyle/>
          <a:p>
            <a:pPr marL="626364" lvl="2" indent="-342900">
              <a:buClr>
                <a:srgbClr val="0070C0"/>
              </a:buClr>
            </a:pPr>
            <a:r>
              <a:rPr lang="en-US" sz="3000" dirty="0">
                <a:latin typeface="Cambria" panose="02040503050406030204" pitchFamily="18" charset="0"/>
              </a:rPr>
              <a:t>What should Programs expect from students and what should Students expect from programs</a:t>
            </a:r>
            <a:br>
              <a:rPr lang="en-US" sz="3000" dirty="0">
                <a:latin typeface="Cambria" panose="02040503050406030204" pitchFamily="18" charset="0"/>
              </a:rPr>
            </a:br>
            <a:endParaRPr lang="en-US" sz="3000" dirty="0">
              <a:latin typeface="Cambria" panose="02040503050406030204" pitchFamily="18" charset="0"/>
            </a:endParaRPr>
          </a:p>
          <a:p>
            <a:pPr marL="626364" lvl="2" indent="-342900">
              <a:buClr>
                <a:srgbClr val="0070C0"/>
              </a:buClr>
            </a:pPr>
            <a:r>
              <a:rPr lang="en-US" sz="3000" dirty="0">
                <a:latin typeface="Cambria" panose="02040503050406030204" pitchFamily="18" charset="0"/>
                <a:ea typeface="Cambria" panose="02040503050406030204" pitchFamily="18" charset="0"/>
              </a:rPr>
              <a:t>Recognizing that the PD / Chair have limited time and that students need to be flexible</a:t>
            </a:r>
            <a:br>
              <a:rPr lang="en-US" sz="3000" dirty="0">
                <a:latin typeface="Cambria" panose="02040503050406030204" pitchFamily="18" charset="0"/>
                <a:ea typeface="Cambria" panose="02040503050406030204" pitchFamily="18" charset="0"/>
              </a:rPr>
            </a:br>
            <a:endParaRPr lang="en-US" sz="3000" dirty="0">
              <a:latin typeface="Cambria" panose="02040503050406030204" pitchFamily="18" charset="0"/>
              <a:ea typeface="Cambria" panose="02040503050406030204" pitchFamily="18" charset="0"/>
            </a:endParaRPr>
          </a:p>
          <a:p>
            <a:pPr marL="626364" lvl="2" indent="-342900">
              <a:buClr>
                <a:srgbClr val="0070C0"/>
              </a:buClr>
            </a:pPr>
            <a:r>
              <a:rPr lang="en-US" sz="3000" dirty="0">
                <a:latin typeface="Cambria" panose="02040503050406030204" pitchFamily="18" charset="0"/>
                <a:ea typeface="Cambria" panose="02040503050406030204" pitchFamily="18" charset="0"/>
              </a:rPr>
              <a:t>Practice Patience</a:t>
            </a:r>
          </a:p>
          <a:p>
            <a:endParaRPr lang="en-US" dirty="0"/>
          </a:p>
        </p:txBody>
      </p:sp>
      <p:sp>
        <p:nvSpPr>
          <p:cNvPr id="3" name="Title 2">
            <a:extLst>
              <a:ext uri="{FF2B5EF4-FFF2-40B4-BE49-F238E27FC236}">
                <a16:creationId xmlns:a16="http://schemas.microsoft.com/office/drawing/2014/main" id="{3FAD31BF-778E-4BB3-B876-85A6640270CB}"/>
              </a:ext>
            </a:extLst>
          </p:cNvPr>
          <p:cNvSpPr>
            <a:spLocks noGrp="1"/>
          </p:cNvSpPr>
          <p:nvPr>
            <p:ph type="title"/>
          </p:nvPr>
        </p:nvSpPr>
        <p:spPr/>
        <p:txBody>
          <a:bodyPr/>
          <a:lstStyle/>
          <a:p>
            <a:r>
              <a:rPr lang="en-US" sz="3600" b="1" dirty="0">
                <a:solidFill>
                  <a:srgbClr val="0070C0"/>
                </a:solidFill>
                <a:latin typeface="Cambria" panose="02040503050406030204" pitchFamily="18" charset="0"/>
                <a:ea typeface="Cambria" panose="02040503050406030204" pitchFamily="18" charset="0"/>
              </a:rPr>
              <a:t>Student Expectations</a:t>
            </a:r>
            <a:endParaRPr lang="en-US" sz="3600" dirty="0">
              <a:solidFill>
                <a:srgbClr val="0070C0"/>
              </a:solidFill>
              <a:latin typeface="Cambria" panose="02040503050406030204" pitchFamily="18" charset="0"/>
              <a:ea typeface="Cambria" panose="02040503050406030204" pitchFamily="18" charset="0"/>
            </a:endParaRPr>
          </a:p>
        </p:txBody>
      </p:sp>
      <p:sp>
        <p:nvSpPr>
          <p:cNvPr id="4" name="Footer Placeholder 3">
            <a:extLst>
              <a:ext uri="{FF2B5EF4-FFF2-40B4-BE49-F238E27FC236}">
                <a16:creationId xmlns:a16="http://schemas.microsoft.com/office/drawing/2014/main" id="{B1BBCC20-0DF0-4DF4-97F1-8CA9B1EFFED2}"/>
              </a:ext>
            </a:extLst>
          </p:cNvPr>
          <p:cNvSpPr>
            <a:spLocks noGrp="1"/>
          </p:cNvSpPr>
          <p:nvPr>
            <p:ph type="ftr" sz="quarter" idx="13"/>
          </p:nvPr>
        </p:nvSpPr>
        <p:spPr/>
        <p:txBody>
          <a:bodyPr/>
          <a:lstStyle/>
          <a:p>
            <a:r>
              <a:rPr lang="en-US"/>
              <a:t>The primary health system of Tufts University School of Medicine.  |  © Tufts Medicine 2023  |  Private and confidential. Not for redistribution.</a:t>
            </a:r>
            <a:endParaRPr lang="en-US" dirty="0"/>
          </a:p>
        </p:txBody>
      </p:sp>
      <p:sp>
        <p:nvSpPr>
          <p:cNvPr id="5" name="Slide Number Placeholder 4">
            <a:extLst>
              <a:ext uri="{FF2B5EF4-FFF2-40B4-BE49-F238E27FC236}">
                <a16:creationId xmlns:a16="http://schemas.microsoft.com/office/drawing/2014/main" id="{36A0C5F0-09BC-4422-BFD2-35A575A03B4F}"/>
              </a:ext>
            </a:extLst>
          </p:cNvPr>
          <p:cNvSpPr>
            <a:spLocks noGrp="1"/>
          </p:cNvSpPr>
          <p:nvPr>
            <p:ph type="sldNum" sz="quarter" idx="14"/>
          </p:nvPr>
        </p:nvSpPr>
        <p:spPr/>
        <p:txBody>
          <a:bodyPr/>
          <a:lstStyle/>
          <a:p>
            <a:fld id="{63DCA5C9-2E11-4C67-86EB-AE1DE127DC64}" type="slidenum">
              <a:rPr lang="en-US" smtClean="0"/>
              <a:pPr/>
              <a:t>16</a:t>
            </a:fld>
            <a:endParaRPr lang="en-US" dirty="0"/>
          </a:p>
        </p:txBody>
      </p:sp>
    </p:spTree>
    <p:extLst>
      <p:ext uri="{BB962C8B-B14F-4D97-AF65-F5344CB8AC3E}">
        <p14:creationId xmlns:p14="http://schemas.microsoft.com/office/powerpoint/2010/main" val="2331391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2656BB-3017-44D8-A8EE-4898F3EC0A14}"/>
              </a:ext>
            </a:extLst>
          </p:cNvPr>
          <p:cNvSpPr>
            <a:spLocks noGrp="1"/>
          </p:cNvSpPr>
          <p:nvPr>
            <p:ph sz="quarter" idx="12"/>
          </p:nvPr>
        </p:nvSpPr>
        <p:spPr/>
        <p:txBody>
          <a:bodyPr/>
          <a:lstStyle/>
          <a:p>
            <a:pPr marL="457200" indent="-457200">
              <a:buClr>
                <a:srgbClr val="0070C0"/>
              </a:buClr>
              <a:buFont typeface="Arial" panose="020B0604020202020204" pitchFamily="34" charset="0"/>
              <a:buChar char="•"/>
            </a:pPr>
            <a:r>
              <a:rPr lang="en-US" sz="3000" dirty="0">
                <a:latin typeface="Cambria" panose="02040503050406030204" pitchFamily="18" charset="0"/>
                <a:ea typeface="Cambria" panose="02040503050406030204" pitchFamily="18" charset="0"/>
              </a:rPr>
              <a:t>Written communication with students prior to rotation regarding logistics and expectations</a:t>
            </a:r>
          </a:p>
          <a:p>
            <a:pPr>
              <a:buClr>
                <a:srgbClr val="0070C0"/>
              </a:buClr>
            </a:pPr>
            <a:endParaRPr lang="en-US" sz="3000" dirty="0">
              <a:latin typeface="Cambria" panose="02040503050406030204" pitchFamily="18" charset="0"/>
              <a:ea typeface="Cambria" panose="02040503050406030204" pitchFamily="18" charset="0"/>
            </a:endParaRPr>
          </a:p>
          <a:p>
            <a:pPr marL="457200" indent="-457200">
              <a:buClr>
                <a:srgbClr val="0070C0"/>
              </a:buClr>
              <a:buFont typeface="Arial" panose="020B0604020202020204" pitchFamily="34" charset="0"/>
              <a:buChar char="•"/>
            </a:pPr>
            <a:r>
              <a:rPr lang="en-US" sz="3000" dirty="0">
                <a:latin typeface="Cambria" panose="02040503050406030204" pitchFamily="18" charset="0"/>
                <a:ea typeface="Cambria" panose="02040503050406030204" pitchFamily="18" charset="0"/>
              </a:rPr>
              <a:t>Meet personally with students (both home &amp; visiting) on first day</a:t>
            </a:r>
          </a:p>
          <a:p>
            <a:pPr marL="740664" lvl="2" indent="-457200">
              <a:buClr>
                <a:srgbClr val="0070C0"/>
              </a:buClr>
            </a:pPr>
            <a:r>
              <a:rPr lang="en-US" sz="3000" dirty="0">
                <a:latin typeface="Cambria" panose="02040503050406030204" pitchFamily="18" charset="0"/>
                <a:ea typeface="Cambria" panose="02040503050406030204" pitchFamily="18" charset="0"/>
              </a:rPr>
              <a:t>Discuss rotation and how to be most successful</a:t>
            </a:r>
          </a:p>
        </p:txBody>
      </p:sp>
      <p:sp>
        <p:nvSpPr>
          <p:cNvPr id="3" name="Title 2">
            <a:extLst>
              <a:ext uri="{FF2B5EF4-FFF2-40B4-BE49-F238E27FC236}">
                <a16:creationId xmlns:a16="http://schemas.microsoft.com/office/drawing/2014/main" id="{E5CD8646-692F-8DF3-A699-D2A8CFD1595F}"/>
              </a:ext>
            </a:extLst>
          </p:cNvPr>
          <p:cNvSpPr>
            <a:spLocks noGrp="1"/>
          </p:cNvSpPr>
          <p:nvPr>
            <p:ph type="title"/>
          </p:nvPr>
        </p:nvSpPr>
        <p:spPr/>
        <p:txBody>
          <a:bodyPr/>
          <a:lstStyle/>
          <a:p>
            <a:r>
              <a:rPr lang="en-US" sz="3600" b="1" dirty="0">
                <a:solidFill>
                  <a:srgbClr val="0070C0"/>
                </a:solidFill>
                <a:latin typeface="Cambria" panose="02040503050406030204" pitchFamily="18" charset="0"/>
                <a:ea typeface="Cambria" panose="02040503050406030204" pitchFamily="18" charset="0"/>
              </a:rPr>
              <a:t>Student Expectations - Rotators</a:t>
            </a:r>
          </a:p>
        </p:txBody>
      </p:sp>
      <p:sp>
        <p:nvSpPr>
          <p:cNvPr id="5" name="Slide Number Placeholder 4">
            <a:extLst>
              <a:ext uri="{FF2B5EF4-FFF2-40B4-BE49-F238E27FC236}">
                <a16:creationId xmlns:a16="http://schemas.microsoft.com/office/drawing/2014/main" id="{BBFC4694-CB66-872C-EB60-FA1B31DFD983}"/>
              </a:ext>
            </a:extLst>
          </p:cNvPr>
          <p:cNvSpPr>
            <a:spLocks noGrp="1"/>
          </p:cNvSpPr>
          <p:nvPr>
            <p:ph type="sldNum" sz="quarter" idx="14"/>
          </p:nvPr>
        </p:nvSpPr>
        <p:spPr/>
        <p:txBody>
          <a:bodyPr/>
          <a:lstStyle/>
          <a:p>
            <a:fld id="{63DCA5C9-2E11-4C67-86EB-AE1DE127DC64}" type="slidenum">
              <a:rPr lang="en-US" smtClean="0"/>
              <a:pPr/>
              <a:t>17</a:t>
            </a:fld>
            <a:endParaRPr lang="en-US" dirty="0"/>
          </a:p>
        </p:txBody>
      </p:sp>
    </p:spTree>
    <p:extLst>
      <p:ext uri="{BB962C8B-B14F-4D97-AF65-F5344CB8AC3E}">
        <p14:creationId xmlns:p14="http://schemas.microsoft.com/office/powerpoint/2010/main" val="9450269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F451C1-BE76-0B24-D864-1CE9BF9B27CF}"/>
              </a:ext>
            </a:extLst>
          </p:cNvPr>
          <p:cNvSpPr>
            <a:spLocks noGrp="1"/>
          </p:cNvSpPr>
          <p:nvPr>
            <p:ph sz="quarter" idx="12"/>
          </p:nvPr>
        </p:nvSpPr>
        <p:spPr>
          <a:xfrm>
            <a:off x="1479550" y="1379131"/>
            <a:ext cx="10250488" cy="4925976"/>
          </a:xfrm>
        </p:spPr>
        <p:txBody>
          <a:bodyPr/>
          <a:lstStyle/>
          <a:p>
            <a:pPr marL="457200" indent="-457200">
              <a:buFont typeface="Arial" panose="020B0604020202020204" pitchFamily="34" charset="0"/>
              <a:buChar char="•"/>
            </a:pPr>
            <a:r>
              <a:rPr lang="en-US" sz="3000" dirty="0">
                <a:latin typeface="Cambria" panose="02040503050406030204" pitchFamily="18" charset="0"/>
                <a:ea typeface="Cambria" panose="02040503050406030204" pitchFamily="18" charset="0"/>
              </a:rPr>
              <a:t>How to be most effective</a:t>
            </a:r>
          </a:p>
          <a:p>
            <a:pPr marL="1025525" lvl="3" indent="-457200"/>
            <a:r>
              <a:rPr lang="en-US" sz="2800" dirty="0">
                <a:latin typeface="Cambria" panose="02040503050406030204" pitchFamily="18" charset="0"/>
                <a:ea typeface="Cambria" panose="02040503050406030204" pitchFamily="18" charset="0"/>
              </a:rPr>
              <a:t>Assertive vs Aggressive</a:t>
            </a:r>
            <a:br>
              <a:rPr lang="en-US" sz="2800" dirty="0">
                <a:latin typeface="Cambria" panose="02040503050406030204" pitchFamily="18" charset="0"/>
                <a:ea typeface="Cambria" panose="02040503050406030204" pitchFamily="18" charset="0"/>
              </a:rPr>
            </a:br>
            <a:endParaRPr lang="en-US" sz="2800" dirty="0">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en-US" sz="3000" dirty="0">
                <a:latin typeface="Cambria" panose="02040503050406030204" pitchFamily="18" charset="0"/>
                <a:ea typeface="Cambria" panose="02040503050406030204" pitchFamily="18" charset="0"/>
              </a:rPr>
              <a:t>Discuss the </a:t>
            </a:r>
            <a:r>
              <a:rPr lang="en-US" sz="3000">
                <a:latin typeface="Cambria" panose="02040503050406030204" pitchFamily="18" charset="0"/>
                <a:ea typeface="Cambria" panose="02040503050406030204" pitchFamily="18" charset="0"/>
              </a:rPr>
              <a:t>application process</a:t>
            </a:r>
            <a:endParaRPr lang="en-US" sz="3000" dirty="0">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en-US" sz="3000" dirty="0">
                <a:latin typeface="Cambria" panose="02040503050406030204" pitchFamily="18" charset="0"/>
                <a:ea typeface="Cambria" panose="02040503050406030204" pitchFamily="18" charset="0"/>
              </a:rPr>
              <a:t>Letters / asking for letters expectations of when they are available in ERAS</a:t>
            </a:r>
          </a:p>
          <a:p>
            <a:pPr marL="457200" indent="-457200">
              <a:buFont typeface="Arial" panose="020B0604020202020204" pitchFamily="34" charset="0"/>
              <a:buChar char="•"/>
            </a:pPr>
            <a:r>
              <a:rPr lang="en-US" sz="3000" dirty="0">
                <a:solidFill>
                  <a:schemeClr val="tx1"/>
                </a:solidFill>
                <a:latin typeface="Cambria" panose="02040503050406030204" pitchFamily="18" charset="0"/>
                <a:ea typeface="Cambria" panose="02040503050406030204" pitchFamily="18" charset="0"/>
              </a:rPr>
              <a:t>Make it a point to meet/ introduce themselves to the PC at home program</a:t>
            </a:r>
          </a:p>
          <a:p>
            <a:pPr marL="457200" indent="-457200">
              <a:buFont typeface="Arial" panose="020B0604020202020204" pitchFamily="34" charset="0"/>
              <a:buChar char="•"/>
            </a:pPr>
            <a:endParaRPr lang="en-US" sz="3000" dirty="0">
              <a:latin typeface="Cambria" panose="02040503050406030204" pitchFamily="18" charset="0"/>
              <a:ea typeface="Cambria" panose="02040503050406030204" pitchFamily="18" charset="0"/>
            </a:endParaRPr>
          </a:p>
          <a:p>
            <a:endParaRPr lang="en-US" sz="3000" dirty="0">
              <a:latin typeface="Cambria" panose="02040503050406030204" pitchFamily="18" charset="0"/>
              <a:ea typeface="Cambria" panose="02040503050406030204" pitchFamily="18" charset="0"/>
            </a:endParaRPr>
          </a:p>
          <a:p>
            <a:endParaRPr lang="en-US" dirty="0"/>
          </a:p>
        </p:txBody>
      </p:sp>
      <p:sp>
        <p:nvSpPr>
          <p:cNvPr id="3" name="Title 2">
            <a:extLst>
              <a:ext uri="{FF2B5EF4-FFF2-40B4-BE49-F238E27FC236}">
                <a16:creationId xmlns:a16="http://schemas.microsoft.com/office/drawing/2014/main" id="{5E1E6BAC-7EBA-A8D2-C825-3889345538A0}"/>
              </a:ext>
            </a:extLst>
          </p:cNvPr>
          <p:cNvSpPr>
            <a:spLocks noGrp="1"/>
          </p:cNvSpPr>
          <p:nvPr>
            <p:ph type="title"/>
          </p:nvPr>
        </p:nvSpPr>
        <p:spPr/>
        <p:txBody>
          <a:bodyPr/>
          <a:lstStyle/>
          <a:p>
            <a:r>
              <a:rPr lang="en-US" sz="3600" b="1" dirty="0">
                <a:solidFill>
                  <a:srgbClr val="0070C0"/>
                </a:solidFill>
                <a:latin typeface="Cambria" panose="02040503050406030204" pitchFamily="18" charset="0"/>
                <a:ea typeface="Cambria" panose="02040503050406030204" pitchFamily="18" charset="0"/>
              </a:rPr>
              <a:t>Student Expectations - Rotators</a:t>
            </a:r>
            <a:endParaRPr lang="en-US" sz="3600" dirty="0">
              <a:solidFill>
                <a:srgbClr val="0070C0"/>
              </a:solidFill>
            </a:endParaRPr>
          </a:p>
        </p:txBody>
      </p:sp>
      <p:sp>
        <p:nvSpPr>
          <p:cNvPr id="5" name="Slide Number Placeholder 4">
            <a:extLst>
              <a:ext uri="{FF2B5EF4-FFF2-40B4-BE49-F238E27FC236}">
                <a16:creationId xmlns:a16="http://schemas.microsoft.com/office/drawing/2014/main" id="{AB331B1C-577C-7C42-41BD-FF7C08A5070D}"/>
              </a:ext>
            </a:extLst>
          </p:cNvPr>
          <p:cNvSpPr>
            <a:spLocks noGrp="1"/>
          </p:cNvSpPr>
          <p:nvPr>
            <p:ph type="sldNum" sz="quarter" idx="14"/>
          </p:nvPr>
        </p:nvSpPr>
        <p:spPr/>
        <p:txBody>
          <a:bodyPr/>
          <a:lstStyle/>
          <a:p>
            <a:fld id="{63DCA5C9-2E11-4C67-86EB-AE1DE127DC64}" type="slidenum">
              <a:rPr lang="en-US" smtClean="0"/>
              <a:pPr/>
              <a:t>18</a:t>
            </a:fld>
            <a:endParaRPr lang="en-US" dirty="0"/>
          </a:p>
        </p:txBody>
      </p:sp>
    </p:spTree>
    <p:extLst>
      <p:ext uri="{BB962C8B-B14F-4D97-AF65-F5344CB8AC3E}">
        <p14:creationId xmlns:p14="http://schemas.microsoft.com/office/powerpoint/2010/main" val="33210455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D8FA801-5DE9-4D4D-A64C-BCEFC8B3794C}"/>
              </a:ext>
            </a:extLst>
          </p:cNvPr>
          <p:cNvSpPr>
            <a:spLocks noGrp="1"/>
          </p:cNvSpPr>
          <p:nvPr>
            <p:ph sz="quarter" idx="12"/>
          </p:nvPr>
        </p:nvSpPr>
        <p:spPr>
          <a:xfrm>
            <a:off x="1479550" y="1581150"/>
            <a:ext cx="10250488" cy="4822825"/>
          </a:xfrm>
        </p:spPr>
        <p:txBody>
          <a:bodyPr/>
          <a:lstStyle/>
          <a:p>
            <a:pPr marL="457200" indent="-457200">
              <a:buClr>
                <a:srgbClr val="0070C0"/>
              </a:buClr>
              <a:buFont typeface="Arial" panose="020B0604020202020204" pitchFamily="34" charset="0"/>
              <a:buChar char="•"/>
            </a:pPr>
            <a:r>
              <a:rPr lang="en-US" sz="3000" dirty="0">
                <a:solidFill>
                  <a:schemeClr val="tx1"/>
                </a:solidFill>
                <a:latin typeface="Cambria" panose="02040503050406030204" pitchFamily="18" charset="0"/>
                <a:ea typeface="Cambria" panose="02040503050406030204" pitchFamily="18" charset="0"/>
              </a:rPr>
              <a:t>What will you as the PC do for them and what you won’t do</a:t>
            </a:r>
          </a:p>
          <a:p>
            <a:pPr marL="457200" indent="-457200">
              <a:buClr>
                <a:srgbClr val="0070C0"/>
              </a:buClr>
              <a:buFont typeface="Arial" panose="020B0604020202020204" pitchFamily="34" charset="0"/>
              <a:buChar char="•"/>
            </a:pPr>
            <a:r>
              <a:rPr lang="en-US" sz="3000" dirty="0">
                <a:solidFill>
                  <a:schemeClr val="tx1"/>
                </a:solidFill>
                <a:latin typeface="Cambria" panose="02040503050406030204" pitchFamily="18" charset="0"/>
                <a:ea typeface="Cambria" panose="02040503050406030204" pitchFamily="18" charset="0"/>
              </a:rPr>
              <a:t>Expectations of faculty and t</a:t>
            </a:r>
            <a:br>
              <a:rPr lang="en-US" sz="3000" dirty="0">
                <a:solidFill>
                  <a:schemeClr val="tx1"/>
                </a:solidFill>
                <a:latin typeface="Cambria" panose="02040503050406030204" pitchFamily="18" charset="0"/>
                <a:ea typeface="Cambria" panose="02040503050406030204" pitchFamily="18" charset="0"/>
              </a:rPr>
            </a:br>
            <a:endParaRPr lang="en-US" sz="3000" dirty="0">
              <a:solidFill>
                <a:schemeClr val="tx1"/>
              </a:solidFill>
              <a:latin typeface="Cambria" panose="02040503050406030204" pitchFamily="18" charset="0"/>
              <a:ea typeface="Cambria" panose="02040503050406030204" pitchFamily="18" charset="0"/>
            </a:endParaRPr>
          </a:p>
          <a:p>
            <a:endParaRPr lang="en-US" dirty="0">
              <a:solidFill>
                <a:srgbClr val="0070C0"/>
              </a:solidFill>
            </a:endParaRPr>
          </a:p>
        </p:txBody>
      </p:sp>
      <p:sp>
        <p:nvSpPr>
          <p:cNvPr id="3" name="Title 2">
            <a:extLst>
              <a:ext uri="{FF2B5EF4-FFF2-40B4-BE49-F238E27FC236}">
                <a16:creationId xmlns:a16="http://schemas.microsoft.com/office/drawing/2014/main" id="{1C29E469-4569-43C8-811D-60CEBFE4461D}"/>
              </a:ext>
            </a:extLst>
          </p:cNvPr>
          <p:cNvSpPr>
            <a:spLocks noGrp="1"/>
          </p:cNvSpPr>
          <p:nvPr>
            <p:ph type="title"/>
          </p:nvPr>
        </p:nvSpPr>
        <p:spPr/>
        <p:txBody>
          <a:bodyPr/>
          <a:lstStyle/>
          <a:p>
            <a:r>
              <a:rPr lang="en-US" sz="3600" b="1" dirty="0">
                <a:solidFill>
                  <a:srgbClr val="0070C0"/>
                </a:solidFill>
                <a:latin typeface="Cambria" panose="02040503050406030204" pitchFamily="18" charset="0"/>
                <a:ea typeface="Cambria" panose="02040503050406030204" pitchFamily="18" charset="0"/>
              </a:rPr>
              <a:t>Student Expectations - Rotators</a:t>
            </a:r>
            <a:endParaRPr lang="en-US" sz="3600" dirty="0"/>
          </a:p>
        </p:txBody>
      </p:sp>
      <p:sp>
        <p:nvSpPr>
          <p:cNvPr id="5" name="Slide Number Placeholder 4">
            <a:extLst>
              <a:ext uri="{FF2B5EF4-FFF2-40B4-BE49-F238E27FC236}">
                <a16:creationId xmlns:a16="http://schemas.microsoft.com/office/drawing/2014/main" id="{B6EF5573-5220-4278-A082-F51AC9B9C52A}"/>
              </a:ext>
            </a:extLst>
          </p:cNvPr>
          <p:cNvSpPr>
            <a:spLocks noGrp="1"/>
          </p:cNvSpPr>
          <p:nvPr>
            <p:ph type="sldNum" sz="quarter" idx="14"/>
          </p:nvPr>
        </p:nvSpPr>
        <p:spPr/>
        <p:txBody>
          <a:bodyPr/>
          <a:lstStyle/>
          <a:p>
            <a:fld id="{63DCA5C9-2E11-4C67-86EB-AE1DE127DC64}" type="slidenum">
              <a:rPr lang="en-US" smtClean="0"/>
              <a:pPr/>
              <a:t>19</a:t>
            </a:fld>
            <a:endParaRPr lang="en-US" dirty="0"/>
          </a:p>
        </p:txBody>
      </p:sp>
    </p:spTree>
    <p:extLst>
      <p:ext uri="{BB962C8B-B14F-4D97-AF65-F5344CB8AC3E}">
        <p14:creationId xmlns:p14="http://schemas.microsoft.com/office/powerpoint/2010/main" val="685290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9E82C5D-70F4-C5FB-290D-4FB6FE18818C}"/>
              </a:ext>
            </a:extLst>
          </p:cNvPr>
          <p:cNvSpPr>
            <a:spLocks noGrp="1"/>
          </p:cNvSpPr>
          <p:nvPr>
            <p:ph sz="quarter" idx="12"/>
          </p:nvPr>
        </p:nvSpPr>
        <p:spPr>
          <a:xfrm>
            <a:off x="1479550" y="1915886"/>
            <a:ext cx="10250488" cy="4488089"/>
          </a:xfrm>
        </p:spPr>
        <p:txBody>
          <a:bodyPr/>
          <a:lstStyle/>
          <a:p>
            <a:pPr marL="285750" indent="-285750" algn="l" fontAlgn="base">
              <a:buClr>
                <a:srgbClr val="0070C0"/>
              </a:buClr>
              <a:buFont typeface="Arial" panose="020B0604020202020204" pitchFamily="34" charset="0"/>
              <a:buChar char="•"/>
            </a:pPr>
            <a:r>
              <a:rPr lang="en-US" sz="3000" b="0" i="0" dirty="0">
                <a:solidFill>
                  <a:srgbClr val="202124"/>
                </a:solidFill>
                <a:effectLst/>
                <a:latin typeface="Cambria" panose="02040503050406030204" pitchFamily="18" charset="0"/>
                <a:ea typeface="Cambria" panose="02040503050406030204" pitchFamily="18" charset="0"/>
              </a:rPr>
              <a:t>Managing expectations means </a:t>
            </a:r>
            <a:r>
              <a:rPr lang="en-US" sz="3000" b="0" i="0" dirty="0">
                <a:solidFill>
                  <a:srgbClr val="040C28"/>
                </a:solidFill>
                <a:effectLst/>
                <a:latin typeface="Cambria" panose="02040503050406030204" pitchFamily="18" charset="0"/>
                <a:ea typeface="Cambria" panose="02040503050406030204" pitchFamily="18" charset="0"/>
              </a:rPr>
              <a:t>communicating so that all involved have a clear understanding of what to expect-and when to expect it</a:t>
            </a:r>
            <a:r>
              <a:rPr lang="en-US" sz="3000" b="0" i="0" dirty="0">
                <a:solidFill>
                  <a:srgbClr val="202124"/>
                </a:solidFill>
                <a:effectLst/>
                <a:latin typeface="Cambria" panose="02040503050406030204" pitchFamily="18" charset="0"/>
                <a:ea typeface="Cambria" panose="02040503050406030204" pitchFamily="18" charset="0"/>
              </a:rPr>
              <a:t>. </a:t>
            </a:r>
            <a:br>
              <a:rPr lang="en-US" sz="3000" b="0" i="0" dirty="0">
                <a:solidFill>
                  <a:srgbClr val="202124"/>
                </a:solidFill>
                <a:effectLst/>
                <a:latin typeface="Cambria" panose="02040503050406030204" pitchFamily="18" charset="0"/>
                <a:ea typeface="Cambria" panose="02040503050406030204" pitchFamily="18" charset="0"/>
              </a:rPr>
            </a:br>
            <a:endParaRPr lang="en-US" sz="3000" b="0" i="0" dirty="0">
              <a:solidFill>
                <a:srgbClr val="202124"/>
              </a:solidFill>
              <a:effectLst/>
              <a:latin typeface="Cambria" panose="02040503050406030204" pitchFamily="18" charset="0"/>
              <a:ea typeface="Cambria" panose="02040503050406030204" pitchFamily="18" charset="0"/>
            </a:endParaRPr>
          </a:p>
          <a:p>
            <a:pPr marL="285750" indent="-285750" algn="l" fontAlgn="base">
              <a:buClr>
                <a:srgbClr val="0070C0"/>
              </a:buClr>
              <a:buFont typeface="Arial" panose="020B0604020202020204" pitchFamily="34" charset="0"/>
              <a:buChar char="•"/>
            </a:pPr>
            <a:r>
              <a:rPr lang="en-US" sz="3000" b="0" i="0" dirty="0">
                <a:solidFill>
                  <a:srgbClr val="202124"/>
                </a:solidFill>
                <a:effectLst/>
                <a:latin typeface="Cambria" panose="02040503050406030204" pitchFamily="18" charset="0"/>
                <a:ea typeface="Cambria" panose="02040503050406030204" pitchFamily="18" charset="0"/>
              </a:rPr>
              <a:t>It also requires keeping lines of communication open.</a:t>
            </a:r>
            <a:endParaRPr lang="en-US" sz="3000" dirty="0">
              <a:latin typeface="Cambria" panose="02040503050406030204" pitchFamily="18" charset="0"/>
              <a:ea typeface="Cambria" panose="02040503050406030204" pitchFamily="18" charset="0"/>
            </a:endParaRPr>
          </a:p>
        </p:txBody>
      </p:sp>
      <p:sp>
        <p:nvSpPr>
          <p:cNvPr id="3" name="Title 2">
            <a:extLst>
              <a:ext uri="{FF2B5EF4-FFF2-40B4-BE49-F238E27FC236}">
                <a16:creationId xmlns:a16="http://schemas.microsoft.com/office/drawing/2014/main" id="{DBFC5B29-9E83-9C85-7EE2-F32B133448C6}"/>
              </a:ext>
            </a:extLst>
          </p:cNvPr>
          <p:cNvSpPr>
            <a:spLocks noGrp="1"/>
          </p:cNvSpPr>
          <p:nvPr>
            <p:ph type="title"/>
          </p:nvPr>
        </p:nvSpPr>
        <p:spPr>
          <a:xfrm>
            <a:off x="1479550" y="454025"/>
            <a:ext cx="10004880" cy="1127125"/>
          </a:xfrm>
        </p:spPr>
        <p:txBody>
          <a:bodyPr/>
          <a:lstStyle/>
          <a:p>
            <a:r>
              <a:rPr lang="en-US" sz="3600" b="1" dirty="0">
                <a:solidFill>
                  <a:srgbClr val="0070C0"/>
                </a:solidFill>
                <a:latin typeface="Cambria" panose="02040503050406030204" pitchFamily="18" charset="0"/>
                <a:ea typeface="Cambria" panose="02040503050406030204" pitchFamily="18" charset="0"/>
              </a:rPr>
              <a:t>What Does it Mean to Manage Expectations?</a:t>
            </a:r>
            <a:r>
              <a:rPr lang="en-US" dirty="0"/>
              <a:t>	</a:t>
            </a:r>
          </a:p>
        </p:txBody>
      </p:sp>
      <p:sp>
        <p:nvSpPr>
          <p:cNvPr id="5" name="Slide Number Placeholder 4">
            <a:extLst>
              <a:ext uri="{FF2B5EF4-FFF2-40B4-BE49-F238E27FC236}">
                <a16:creationId xmlns:a16="http://schemas.microsoft.com/office/drawing/2014/main" id="{4F3EAD7A-F0AA-341C-C520-25E334C2801E}"/>
              </a:ext>
            </a:extLst>
          </p:cNvPr>
          <p:cNvSpPr>
            <a:spLocks noGrp="1"/>
          </p:cNvSpPr>
          <p:nvPr>
            <p:ph type="sldNum" sz="quarter" idx="14"/>
          </p:nvPr>
        </p:nvSpPr>
        <p:spPr/>
        <p:txBody>
          <a:bodyPr/>
          <a:lstStyle/>
          <a:p>
            <a:fld id="{63DCA5C9-2E11-4C67-86EB-AE1DE127DC64}" type="slidenum">
              <a:rPr lang="en-US" smtClean="0"/>
              <a:pPr/>
              <a:t>2</a:t>
            </a:fld>
            <a:endParaRPr lang="en-US" dirty="0"/>
          </a:p>
        </p:txBody>
      </p:sp>
    </p:spTree>
    <p:extLst>
      <p:ext uri="{BB962C8B-B14F-4D97-AF65-F5344CB8AC3E}">
        <p14:creationId xmlns:p14="http://schemas.microsoft.com/office/powerpoint/2010/main" val="17635030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9D0AFE69-AA89-48EB-AC8E-D98FD4CB7440}"/>
              </a:ext>
            </a:extLst>
          </p:cNvPr>
          <p:cNvPicPr>
            <a:picLocks noGrp="1" noChangeAspect="1"/>
          </p:cNvPicPr>
          <p:nvPr>
            <p:ph sz="quarter" idx="12"/>
          </p:nvPr>
        </p:nvPicPr>
        <p:blipFill>
          <a:blip r:embed="rId3"/>
          <a:stretch>
            <a:fillRect/>
          </a:stretch>
        </p:blipFill>
        <p:spPr>
          <a:xfrm>
            <a:off x="1684337" y="1988344"/>
            <a:ext cx="2857500" cy="4000500"/>
          </a:xfrm>
          <a:prstGeom prst="rect">
            <a:avLst/>
          </a:prstGeom>
        </p:spPr>
      </p:pic>
      <p:pic>
        <p:nvPicPr>
          <p:cNvPr id="9" name="Content Placeholder 8">
            <a:extLst>
              <a:ext uri="{FF2B5EF4-FFF2-40B4-BE49-F238E27FC236}">
                <a16:creationId xmlns:a16="http://schemas.microsoft.com/office/drawing/2014/main" id="{61A1BCD7-A347-4295-8555-EA9C7DF8A505}"/>
              </a:ext>
            </a:extLst>
          </p:cNvPr>
          <p:cNvPicPr>
            <a:picLocks noGrp="1" noChangeAspect="1"/>
          </p:cNvPicPr>
          <p:nvPr>
            <p:ph sz="quarter" idx="13"/>
          </p:nvPr>
        </p:nvPicPr>
        <p:blipFill>
          <a:blip r:embed="rId4"/>
          <a:stretch>
            <a:fillRect/>
          </a:stretch>
        </p:blipFill>
        <p:spPr>
          <a:xfrm>
            <a:off x="5179219" y="1988344"/>
            <a:ext cx="2857500" cy="4000500"/>
          </a:xfrm>
          <a:prstGeom prst="rect">
            <a:avLst/>
          </a:prstGeom>
        </p:spPr>
      </p:pic>
      <p:pic>
        <p:nvPicPr>
          <p:cNvPr id="3" name="Content Placeholder 2" descr="A person holding a bouquet of flowers&#10;&#10;Description automatically generated">
            <a:extLst>
              <a:ext uri="{FF2B5EF4-FFF2-40B4-BE49-F238E27FC236}">
                <a16:creationId xmlns:a16="http://schemas.microsoft.com/office/drawing/2014/main" id="{945569D6-CBAC-4164-9CF7-722186F37FDE}"/>
              </a:ext>
            </a:extLst>
          </p:cNvPr>
          <p:cNvPicPr>
            <a:picLocks noGrp="1" noChangeAspect="1"/>
          </p:cNvPicPr>
          <p:nvPr>
            <p:ph sz="quarter" idx="14"/>
          </p:nvPr>
        </p:nvPicPr>
        <p:blipFill>
          <a:blip r:embed="rId5">
            <a:extLst>
              <a:ext uri="{28A0092B-C50C-407E-A947-70E740481C1C}">
                <a14:useLocalDpi xmlns:a14="http://schemas.microsoft.com/office/drawing/2010/main" val="0"/>
              </a:ext>
            </a:extLst>
          </a:blip>
          <a:stretch>
            <a:fillRect/>
          </a:stretch>
        </p:blipFill>
        <p:spPr>
          <a:xfrm>
            <a:off x="8469313" y="1952625"/>
            <a:ext cx="3257550" cy="4071937"/>
          </a:xfrm>
        </p:spPr>
      </p:pic>
      <p:sp>
        <p:nvSpPr>
          <p:cNvPr id="6" name="Slide Number Placeholder 5">
            <a:extLst>
              <a:ext uri="{FF2B5EF4-FFF2-40B4-BE49-F238E27FC236}">
                <a16:creationId xmlns:a16="http://schemas.microsoft.com/office/drawing/2014/main" id="{30C77C96-2078-4362-B07F-37C4822B3E0D}"/>
              </a:ext>
            </a:extLst>
          </p:cNvPr>
          <p:cNvSpPr>
            <a:spLocks noGrp="1"/>
          </p:cNvSpPr>
          <p:nvPr>
            <p:ph type="sldNum" sz="quarter" idx="16"/>
          </p:nvPr>
        </p:nvSpPr>
        <p:spPr/>
        <p:txBody>
          <a:bodyPr/>
          <a:lstStyle/>
          <a:p>
            <a:fld id="{63DCA5C9-2E11-4C67-86EB-AE1DE127DC64}" type="slidenum">
              <a:rPr lang="en-US" smtClean="0"/>
              <a:pPr/>
              <a:t>20</a:t>
            </a:fld>
            <a:endParaRPr lang="en-US" dirty="0"/>
          </a:p>
        </p:txBody>
      </p:sp>
      <p:sp>
        <p:nvSpPr>
          <p:cNvPr id="7" name="Title 6">
            <a:extLst>
              <a:ext uri="{FF2B5EF4-FFF2-40B4-BE49-F238E27FC236}">
                <a16:creationId xmlns:a16="http://schemas.microsoft.com/office/drawing/2014/main" id="{DF3F9898-5D8F-44A0-89B0-C8E970E33C54}"/>
              </a:ext>
            </a:extLst>
          </p:cNvPr>
          <p:cNvSpPr>
            <a:spLocks noGrp="1"/>
          </p:cNvSpPr>
          <p:nvPr>
            <p:ph type="title"/>
          </p:nvPr>
        </p:nvSpPr>
        <p:spPr/>
        <p:txBody>
          <a:bodyPr/>
          <a:lstStyle/>
          <a:p>
            <a:r>
              <a:rPr lang="en-US" sz="3600" b="1" dirty="0">
                <a:latin typeface="Cambria" panose="02040503050406030204" pitchFamily="18" charset="0"/>
                <a:ea typeface="Cambria" panose="02040503050406030204" pitchFamily="18" charset="0"/>
              </a:rPr>
              <a:t>Thank You</a:t>
            </a:r>
          </a:p>
        </p:txBody>
      </p:sp>
    </p:spTree>
    <p:extLst>
      <p:ext uri="{BB962C8B-B14F-4D97-AF65-F5344CB8AC3E}">
        <p14:creationId xmlns:p14="http://schemas.microsoft.com/office/powerpoint/2010/main" val="26436077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group of people standing on a beach&#10;&#10;Description automatically generated">
            <a:extLst>
              <a:ext uri="{FF2B5EF4-FFF2-40B4-BE49-F238E27FC236}">
                <a16:creationId xmlns:a16="http://schemas.microsoft.com/office/drawing/2014/main" id="{7784F702-9BB3-4C0D-A0D7-386BBB3AF798}"/>
              </a:ext>
            </a:extLst>
          </p:cNvPr>
          <p:cNvPicPr>
            <a:picLocks noGrp="1" noChangeAspect="1"/>
          </p:cNvPicPr>
          <p:nvPr>
            <p:ph sz="quarter" idx="12"/>
          </p:nvPr>
        </p:nvPicPr>
        <p:blipFill rotWithShape="1">
          <a:blip r:embed="rId2">
            <a:extLst>
              <a:ext uri="{28A0092B-C50C-407E-A947-70E740481C1C}">
                <a14:useLocalDpi xmlns:a14="http://schemas.microsoft.com/office/drawing/2010/main" val="0"/>
              </a:ext>
            </a:extLst>
          </a:blip>
          <a:srcRect l="28289" r="33543" b="-2"/>
          <a:stretch/>
        </p:blipFill>
        <p:spPr>
          <a:xfrm>
            <a:off x="7886578" y="272290"/>
            <a:ext cx="4103669" cy="6047828"/>
          </a:xfrm>
          <a:noFill/>
        </p:spPr>
      </p:pic>
      <p:sp>
        <p:nvSpPr>
          <p:cNvPr id="5" name="Text Placeholder 4">
            <a:extLst>
              <a:ext uri="{FF2B5EF4-FFF2-40B4-BE49-F238E27FC236}">
                <a16:creationId xmlns:a16="http://schemas.microsoft.com/office/drawing/2014/main" id="{54644F0A-2799-2644-AA90-6DA11AB1568F}"/>
              </a:ext>
            </a:extLst>
          </p:cNvPr>
          <p:cNvSpPr>
            <a:spLocks noGrp="1"/>
          </p:cNvSpPr>
          <p:nvPr>
            <p:ph sz="quarter" idx="13"/>
          </p:nvPr>
        </p:nvSpPr>
        <p:spPr>
          <a:xfrm>
            <a:off x="4975225" y="1581150"/>
            <a:ext cx="3265488" cy="4814888"/>
          </a:xfrm>
        </p:spPr>
        <p:txBody>
          <a:bodyPr>
            <a:normAutofit/>
          </a:bodyPr>
          <a:lstStyle/>
          <a:p>
            <a:pPr lvl="1"/>
            <a:r>
              <a:rPr lang="en-US" dirty="0"/>
              <a:t>.</a:t>
            </a:r>
          </a:p>
        </p:txBody>
      </p:sp>
      <p:pic>
        <p:nvPicPr>
          <p:cNvPr id="13" name="Content Placeholder 12" descr="A dog lying on carpet&#10;&#10;Description automatically generated">
            <a:extLst>
              <a:ext uri="{FF2B5EF4-FFF2-40B4-BE49-F238E27FC236}">
                <a16:creationId xmlns:a16="http://schemas.microsoft.com/office/drawing/2014/main" id="{D7C423F7-433A-4CF6-A363-B844B11AF7DF}"/>
              </a:ext>
            </a:extLst>
          </p:cNvPr>
          <p:cNvPicPr>
            <a:picLocks noGrp="1" noChangeAspect="1"/>
          </p:cNvPicPr>
          <p:nvPr>
            <p:ph sz="quarter" idx="14"/>
          </p:nvPr>
        </p:nvPicPr>
        <p:blipFill rotWithShape="1">
          <a:blip r:embed="rId3">
            <a:extLst>
              <a:ext uri="{28A0092B-C50C-407E-A947-70E740481C1C}">
                <a14:useLocalDpi xmlns:a14="http://schemas.microsoft.com/office/drawing/2010/main" val="0"/>
              </a:ext>
            </a:extLst>
          </a:blip>
          <a:srcRect l="10266" t="3010" r="26505" b="-1"/>
          <a:stretch/>
        </p:blipFill>
        <p:spPr>
          <a:xfrm rot="5400000">
            <a:off x="4991818" y="2296732"/>
            <a:ext cx="3044417" cy="2270115"/>
          </a:xfrm>
        </p:spPr>
      </p:pic>
      <p:sp>
        <p:nvSpPr>
          <p:cNvPr id="4" name="Slide Number Placeholder 3">
            <a:extLst>
              <a:ext uri="{FF2B5EF4-FFF2-40B4-BE49-F238E27FC236}">
                <a16:creationId xmlns:a16="http://schemas.microsoft.com/office/drawing/2014/main" id="{77B966B1-B36C-1946-B1B5-E63136E47585}"/>
              </a:ext>
            </a:extLst>
          </p:cNvPr>
          <p:cNvSpPr>
            <a:spLocks noGrp="1"/>
          </p:cNvSpPr>
          <p:nvPr>
            <p:ph type="sldNum" sz="quarter" idx="16"/>
          </p:nvPr>
        </p:nvSpPr>
        <p:spPr>
          <a:xfrm>
            <a:off x="283029" y="6556375"/>
            <a:ext cx="446314" cy="149151"/>
          </a:xfrm>
        </p:spPr>
        <p:txBody>
          <a:bodyPr anchor="b">
            <a:normAutofit/>
          </a:bodyPr>
          <a:lstStyle/>
          <a:p>
            <a:pPr lvl="8">
              <a:lnSpc>
                <a:spcPct val="90000"/>
              </a:lnSpc>
              <a:spcAft>
                <a:spcPts val="600"/>
              </a:spcAft>
            </a:pPr>
            <a:fld id="{73A57AF0-2C5A-3041-8BBC-3A6174F6AC07}" type="slidenum">
              <a:rPr lang="en-US" sz="1000" smtClean="0"/>
              <a:pPr lvl="8">
                <a:lnSpc>
                  <a:spcPct val="90000"/>
                </a:lnSpc>
                <a:spcAft>
                  <a:spcPts val="600"/>
                </a:spcAft>
              </a:pPr>
              <a:t>21</a:t>
            </a:fld>
            <a:endParaRPr lang="en-US" sz="1000"/>
          </a:p>
        </p:txBody>
      </p:sp>
      <p:sp>
        <p:nvSpPr>
          <p:cNvPr id="16" name="Title 5">
            <a:extLst>
              <a:ext uri="{FF2B5EF4-FFF2-40B4-BE49-F238E27FC236}">
                <a16:creationId xmlns:a16="http://schemas.microsoft.com/office/drawing/2014/main" id="{638DC8C7-9D56-4E3D-58CB-6D3FD605A3F7}"/>
              </a:ext>
            </a:extLst>
          </p:cNvPr>
          <p:cNvSpPr>
            <a:spLocks noGrp="1"/>
          </p:cNvSpPr>
          <p:nvPr>
            <p:ph type="title"/>
          </p:nvPr>
        </p:nvSpPr>
        <p:spPr>
          <a:xfrm>
            <a:off x="1479550" y="454025"/>
            <a:ext cx="10247312" cy="802555"/>
          </a:xfrm>
        </p:spPr>
        <p:txBody>
          <a:bodyPr anchor="b">
            <a:normAutofit/>
          </a:bodyPr>
          <a:lstStyle/>
          <a:p>
            <a:r>
              <a:rPr lang="en-US" dirty="0"/>
              <a:t>Thank you</a:t>
            </a:r>
          </a:p>
        </p:txBody>
      </p:sp>
      <p:pic>
        <p:nvPicPr>
          <p:cNvPr id="17" name="Picture 16" descr="Two dogs sitting on a couch&#10;&#10;Description automatically generated">
            <a:extLst>
              <a:ext uri="{FF2B5EF4-FFF2-40B4-BE49-F238E27FC236}">
                <a16:creationId xmlns:a16="http://schemas.microsoft.com/office/drawing/2014/main" id="{71F3AD78-3D63-485E-BA51-1CF7C6643F4F}"/>
              </a:ext>
            </a:extLst>
          </p:cNvPr>
          <p:cNvPicPr>
            <a:picLocks noChangeAspect="1"/>
          </p:cNvPicPr>
          <p:nvPr/>
        </p:nvPicPr>
        <p:blipFill rotWithShape="1">
          <a:blip r:embed="rId4">
            <a:extLst>
              <a:ext uri="{28A0092B-C50C-407E-A947-70E740481C1C}">
                <a14:useLocalDpi xmlns:a14="http://schemas.microsoft.com/office/drawing/2010/main" val="0"/>
              </a:ext>
            </a:extLst>
          </a:blip>
          <a:srcRect l="340" t="7871" r="-1848" b="14482"/>
          <a:stretch/>
        </p:blipFill>
        <p:spPr>
          <a:xfrm>
            <a:off x="1225691" y="1231339"/>
            <a:ext cx="3915784" cy="5325036"/>
          </a:xfrm>
          <a:prstGeom prst="rect">
            <a:avLst/>
          </a:prstGeom>
        </p:spPr>
      </p:pic>
    </p:spTree>
    <p:extLst>
      <p:ext uri="{BB962C8B-B14F-4D97-AF65-F5344CB8AC3E}">
        <p14:creationId xmlns:p14="http://schemas.microsoft.com/office/powerpoint/2010/main" val="2059826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2B5920B-CA0A-EFE3-DB8B-1B14011A8C7B}"/>
              </a:ext>
            </a:extLst>
          </p:cNvPr>
          <p:cNvSpPr>
            <a:spLocks noGrp="1"/>
          </p:cNvSpPr>
          <p:nvPr>
            <p:ph sz="quarter" idx="12"/>
          </p:nvPr>
        </p:nvSpPr>
        <p:spPr>
          <a:xfrm>
            <a:off x="1479549" y="1786270"/>
            <a:ext cx="10386385" cy="4617704"/>
          </a:xfrm>
        </p:spPr>
        <p:txBody>
          <a:bodyPr/>
          <a:lstStyle/>
          <a:p>
            <a:pPr marL="285750" indent="-285750">
              <a:buClr>
                <a:srgbClr val="0047C7"/>
              </a:buClr>
              <a:buFont typeface="Arial" panose="020B0604020202020204" pitchFamily="34" charset="0"/>
              <a:buChar char="•"/>
            </a:pPr>
            <a:r>
              <a:rPr lang="en-US" sz="3200" dirty="0">
                <a:latin typeface="Cambria" panose="02040503050406030204" pitchFamily="18" charset="0"/>
                <a:ea typeface="Cambria" panose="02040503050406030204" pitchFamily="18" charset="0"/>
              </a:rPr>
              <a:t>Do you have Expectations for the Following?</a:t>
            </a:r>
          </a:p>
          <a:p>
            <a:pPr marL="569214" lvl="2" indent="-285750">
              <a:buClr>
                <a:srgbClr val="E1251B"/>
              </a:buClr>
            </a:pPr>
            <a:r>
              <a:rPr lang="en-US" sz="3200" dirty="0">
                <a:latin typeface="Cambria" panose="02040503050406030204" pitchFamily="18" charset="0"/>
                <a:ea typeface="Cambria" panose="02040503050406030204" pitchFamily="18" charset="0"/>
              </a:rPr>
              <a:t>Yourself</a:t>
            </a:r>
          </a:p>
          <a:p>
            <a:pPr marL="569214" lvl="2" indent="-285750">
              <a:buClr>
                <a:srgbClr val="E1251B"/>
              </a:buClr>
            </a:pPr>
            <a:r>
              <a:rPr lang="en-US" sz="3200" dirty="0">
                <a:latin typeface="Cambria" panose="02040503050406030204" pitchFamily="18" charset="0"/>
                <a:ea typeface="Cambria" panose="02040503050406030204" pitchFamily="18" charset="0"/>
              </a:rPr>
              <a:t>PD</a:t>
            </a:r>
          </a:p>
          <a:p>
            <a:pPr marL="569214" lvl="2" indent="-285750">
              <a:buClr>
                <a:srgbClr val="E1251B"/>
              </a:buClr>
            </a:pPr>
            <a:r>
              <a:rPr lang="en-US" sz="3200" dirty="0">
                <a:latin typeface="Cambria" panose="02040503050406030204" pitchFamily="18" charset="0"/>
                <a:ea typeface="Cambria" panose="02040503050406030204" pitchFamily="18" charset="0"/>
              </a:rPr>
              <a:t>Residents</a:t>
            </a:r>
          </a:p>
          <a:p>
            <a:pPr marL="569214" lvl="2" indent="-285750">
              <a:buClr>
                <a:srgbClr val="E1251B"/>
              </a:buClr>
            </a:pPr>
            <a:r>
              <a:rPr lang="en-US" sz="3200" dirty="0">
                <a:latin typeface="Cambria" panose="02040503050406030204" pitchFamily="18" charset="0"/>
                <a:ea typeface="Cambria" panose="02040503050406030204" pitchFamily="18" charset="0"/>
              </a:rPr>
              <a:t>Students / Rotators</a:t>
            </a:r>
          </a:p>
          <a:p>
            <a:pPr marL="569214" lvl="2" indent="-285750">
              <a:buClr>
                <a:srgbClr val="E1251B"/>
              </a:buClr>
            </a:pPr>
            <a:r>
              <a:rPr lang="en-US" sz="3200" dirty="0">
                <a:latin typeface="Cambria" panose="02040503050406030204" pitchFamily="18" charset="0"/>
                <a:ea typeface="Cambria" panose="02040503050406030204" pitchFamily="18" charset="0"/>
              </a:rPr>
              <a:t>Other Faculty</a:t>
            </a:r>
          </a:p>
          <a:p>
            <a:pPr marL="285750" indent="-28575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EFAE391D-F7C1-E783-E4E9-57923263A268}"/>
              </a:ext>
            </a:extLst>
          </p:cNvPr>
          <p:cNvSpPr>
            <a:spLocks noGrp="1"/>
          </p:cNvSpPr>
          <p:nvPr>
            <p:ph type="title"/>
          </p:nvPr>
        </p:nvSpPr>
        <p:spPr>
          <a:xfrm>
            <a:off x="1479549" y="454025"/>
            <a:ext cx="9759065" cy="1127124"/>
          </a:xfrm>
        </p:spPr>
        <p:txBody>
          <a:bodyPr/>
          <a:lstStyle/>
          <a:p>
            <a:r>
              <a:rPr lang="en-US" sz="3600" b="1" dirty="0">
                <a:solidFill>
                  <a:srgbClr val="0070C0"/>
                </a:solidFill>
                <a:latin typeface="Cambria" panose="02040503050406030204" pitchFamily="18" charset="0"/>
                <a:ea typeface="Cambria" panose="02040503050406030204" pitchFamily="18" charset="0"/>
              </a:rPr>
              <a:t>How do you Set &amp; Manage / Communicate Expectations?</a:t>
            </a:r>
            <a:r>
              <a:rPr lang="en-US" sz="3600" dirty="0"/>
              <a:t>	</a:t>
            </a:r>
          </a:p>
        </p:txBody>
      </p:sp>
      <p:sp>
        <p:nvSpPr>
          <p:cNvPr id="5" name="Slide Number Placeholder 4">
            <a:extLst>
              <a:ext uri="{FF2B5EF4-FFF2-40B4-BE49-F238E27FC236}">
                <a16:creationId xmlns:a16="http://schemas.microsoft.com/office/drawing/2014/main" id="{230A974F-557E-63AD-652F-4A31E71F7247}"/>
              </a:ext>
            </a:extLst>
          </p:cNvPr>
          <p:cNvSpPr>
            <a:spLocks noGrp="1"/>
          </p:cNvSpPr>
          <p:nvPr>
            <p:ph type="sldNum" sz="quarter" idx="14"/>
          </p:nvPr>
        </p:nvSpPr>
        <p:spPr/>
        <p:txBody>
          <a:bodyPr/>
          <a:lstStyle/>
          <a:p>
            <a:fld id="{63DCA5C9-2E11-4C67-86EB-AE1DE127DC64}" type="slidenum">
              <a:rPr lang="en-US" smtClean="0"/>
              <a:pPr/>
              <a:t>3</a:t>
            </a:fld>
            <a:endParaRPr lang="en-US" dirty="0"/>
          </a:p>
        </p:txBody>
      </p:sp>
    </p:spTree>
    <p:extLst>
      <p:ext uri="{BB962C8B-B14F-4D97-AF65-F5344CB8AC3E}">
        <p14:creationId xmlns:p14="http://schemas.microsoft.com/office/powerpoint/2010/main" val="1708978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321148-B364-B496-B3AE-7093F0E5BCF3}"/>
              </a:ext>
            </a:extLst>
          </p:cNvPr>
          <p:cNvSpPr>
            <a:spLocks noGrp="1"/>
          </p:cNvSpPr>
          <p:nvPr>
            <p:ph sz="quarter" idx="12"/>
          </p:nvPr>
        </p:nvSpPr>
        <p:spPr>
          <a:xfrm>
            <a:off x="1485900" y="1357629"/>
            <a:ext cx="10358770" cy="4822825"/>
          </a:xfrm>
        </p:spPr>
        <p:txBody>
          <a:bodyPr/>
          <a:lstStyle/>
          <a:p>
            <a:pPr marL="457200" indent="-457200">
              <a:buClr>
                <a:srgbClr val="0047C7"/>
              </a:buClr>
              <a:buFont typeface="Arial" panose="020B0604020202020204" pitchFamily="34" charset="0"/>
              <a:buChar char="•"/>
            </a:pPr>
            <a:r>
              <a:rPr lang="en-US" sz="2800" dirty="0">
                <a:latin typeface="Cambria" panose="02040503050406030204" pitchFamily="18" charset="0"/>
                <a:ea typeface="Cambria" panose="02040503050406030204" pitchFamily="18" charset="0"/>
              </a:rPr>
              <a:t>Take 15 minutes at the beginning of each day /week to outline what is coming up and prioritize</a:t>
            </a:r>
            <a:br>
              <a:rPr lang="en-US" sz="2800" dirty="0">
                <a:latin typeface="Cambria" panose="02040503050406030204" pitchFamily="18" charset="0"/>
                <a:ea typeface="Cambria" panose="02040503050406030204" pitchFamily="18" charset="0"/>
              </a:rPr>
            </a:br>
            <a:endParaRPr lang="en-US" sz="2800" dirty="0">
              <a:latin typeface="Cambria" panose="02040503050406030204" pitchFamily="18" charset="0"/>
              <a:ea typeface="Cambria" panose="02040503050406030204" pitchFamily="18" charset="0"/>
            </a:endParaRPr>
          </a:p>
          <a:p>
            <a:pPr marL="1025525" lvl="3" indent="-457200">
              <a:buClr>
                <a:srgbClr val="0047C7"/>
              </a:buClr>
            </a:pPr>
            <a:r>
              <a:rPr lang="en-US" sz="2800" dirty="0">
                <a:latin typeface="Cambria" panose="02040503050406030204" pitchFamily="18" charset="0"/>
                <a:ea typeface="Cambria" panose="02040503050406030204" pitchFamily="18" charset="0"/>
              </a:rPr>
              <a:t>Communicate to the PD and/or Chair what you need</a:t>
            </a:r>
          </a:p>
          <a:p>
            <a:pPr marL="1025525" lvl="3" indent="-457200">
              <a:buClr>
                <a:srgbClr val="0047C7"/>
              </a:buClr>
            </a:pPr>
            <a:r>
              <a:rPr lang="en-US" sz="2800" dirty="0">
                <a:latin typeface="Cambria" panose="02040503050406030204" pitchFamily="18" charset="0"/>
                <a:ea typeface="Cambria" panose="02040503050406030204" pitchFamily="18" charset="0"/>
              </a:rPr>
              <a:t>Delegate tasks as needed/required (if an option)</a:t>
            </a:r>
          </a:p>
          <a:p>
            <a:pPr marL="1025525" lvl="3" indent="-457200">
              <a:buClr>
                <a:srgbClr val="0047C7"/>
              </a:buClr>
            </a:pPr>
            <a:r>
              <a:rPr lang="en-US" sz="2800" dirty="0">
                <a:latin typeface="Cambria" panose="02040503050406030204" pitchFamily="18" charset="0"/>
                <a:ea typeface="Cambria" panose="02040503050406030204" pitchFamily="18" charset="0"/>
              </a:rPr>
              <a:t>Managing your time / setting boundaries</a:t>
            </a:r>
          </a:p>
          <a:p>
            <a:endParaRPr lang="en-US" sz="1800" dirty="0"/>
          </a:p>
          <a:p>
            <a:endParaRPr lang="en-US" dirty="0"/>
          </a:p>
        </p:txBody>
      </p:sp>
      <p:sp>
        <p:nvSpPr>
          <p:cNvPr id="3" name="Title 2">
            <a:extLst>
              <a:ext uri="{FF2B5EF4-FFF2-40B4-BE49-F238E27FC236}">
                <a16:creationId xmlns:a16="http://schemas.microsoft.com/office/drawing/2014/main" id="{08C683D4-C945-B45D-DB43-564270B5B9A1}"/>
              </a:ext>
            </a:extLst>
          </p:cNvPr>
          <p:cNvSpPr>
            <a:spLocks noGrp="1"/>
          </p:cNvSpPr>
          <p:nvPr>
            <p:ph type="title"/>
          </p:nvPr>
        </p:nvSpPr>
        <p:spPr>
          <a:xfrm>
            <a:off x="1479550" y="366886"/>
            <a:ext cx="10247312" cy="802555"/>
          </a:xfrm>
        </p:spPr>
        <p:txBody>
          <a:bodyPr/>
          <a:lstStyle/>
          <a:p>
            <a:r>
              <a:rPr lang="en-US" sz="3600" b="1" dirty="0">
                <a:solidFill>
                  <a:srgbClr val="0070C0"/>
                </a:solidFill>
                <a:latin typeface="Cambria" panose="02040503050406030204" pitchFamily="18" charset="0"/>
                <a:ea typeface="Cambria" panose="02040503050406030204" pitchFamily="18" charset="0"/>
              </a:rPr>
              <a:t>Developing Expectations - Yourself</a:t>
            </a:r>
            <a:endParaRPr lang="en-US" sz="3600" b="1" dirty="0"/>
          </a:p>
        </p:txBody>
      </p:sp>
      <p:sp>
        <p:nvSpPr>
          <p:cNvPr id="5" name="Slide Number Placeholder 4">
            <a:extLst>
              <a:ext uri="{FF2B5EF4-FFF2-40B4-BE49-F238E27FC236}">
                <a16:creationId xmlns:a16="http://schemas.microsoft.com/office/drawing/2014/main" id="{806C9842-3D24-8110-AC33-118C6D1A7D4E}"/>
              </a:ext>
            </a:extLst>
          </p:cNvPr>
          <p:cNvSpPr>
            <a:spLocks noGrp="1"/>
          </p:cNvSpPr>
          <p:nvPr>
            <p:ph type="sldNum" sz="quarter" idx="14"/>
          </p:nvPr>
        </p:nvSpPr>
        <p:spPr/>
        <p:txBody>
          <a:bodyPr/>
          <a:lstStyle/>
          <a:p>
            <a:fld id="{63DCA5C9-2E11-4C67-86EB-AE1DE127DC64}" type="slidenum">
              <a:rPr lang="en-US" smtClean="0"/>
              <a:pPr/>
              <a:t>4</a:t>
            </a:fld>
            <a:endParaRPr lang="en-US" dirty="0"/>
          </a:p>
        </p:txBody>
      </p:sp>
    </p:spTree>
    <p:extLst>
      <p:ext uri="{BB962C8B-B14F-4D97-AF65-F5344CB8AC3E}">
        <p14:creationId xmlns:p14="http://schemas.microsoft.com/office/powerpoint/2010/main" val="330830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3181934-38DC-C948-6A60-BB0107EB24A2}"/>
              </a:ext>
            </a:extLst>
          </p:cNvPr>
          <p:cNvSpPr>
            <a:spLocks noGrp="1"/>
          </p:cNvSpPr>
          <p:nvPr>
            <p:ph sz="quarter" idx="12"/>
          </p:nvPr>
        </p:nvSpPr>
        <p:spPr>
          <a:xfrm>
            <a:off x="1281430" y="1970314"/>
            <a:ext cx="10250488" cy="4433661"/>
          </a:xfrm>
        </p:spPr>
        <p:txBody>
          <a:bodyPr/>
          <a:lstStyle/>
          <a:p>
            <a:pPr marL="457200" indent="-457200">
              <a:buFont typeface="Arial" panose="020B0604020202020204" pitchFamily="34" charset="0"/>
              <a:buChar char="•"/>
            </a:pPr>
            <a:r>
              <a:rPr lang="en-US" sz="3200" dirty="0">
                <a:latin typeface="Cambria" panose="02040503050406030204" pitchFamily="18" charset="0"/>
                <a:ea typeface="Cambria" panose="02040503050406030204" pitchFamily="18" charset="0"/>
              </a:rPr>
              <a:t>This will depend on the time of year – </a:t>
            </a:r>
          </a:p>
          <a:p>
            <a:pPr marL="1307592" lvl="4" indent="-457200">
              <a:buClr>
                <a:srgbClr val="0047C7"/>
              </a:buClr>
            </a:pPr>
            <a:r>
              <a:rPr lang="en-US" sz="3000" dirty="0">
                <a:latin typeface="Cambria" panose="02040503050406030204" pitchFamily="18" charset="0"/>
                <a:ea typeface="Cambria" panose="02040503050406030204" pitchFamily="18" charset="0"/>
              </a:rPr>
              <a:t>ABOS RRA Reports</a:t>
            </a:r>
          </a:p>
          <a:p>
            <a:pPr marL="1307592" lvl="4" indent="-457200">
              <a:buClr>
                <a:srgbClr val="0047C7"/>
              </a:buClr>
            </a:pPr>
            <a:r>
              <a:rPr lang="en-US" sz="3000" dirty="0">
                <a:latin typeface="Cambria" panose="02040503050406030204" pitchFamily="18" charset="0"/>
                <a:ea typeface="Cambria" panose="02040503050406030204" pitchFamily="18" charset="0"/>
              </a:rPr>
              <a:t>Annual Program Evaluation Reports for Institution</a:t>
            </a:r>
          </a:p>
          <a:p>
            <a:pPr marL="1307592" lvl="4" indent="-457200">
              <a:buClr>
                <a:srgbClr val="0047C7"/>
              </a:buClr>
            </a:pPr>
            <a:r>
              <a:rPr lang="en-US" sz="3000" dirty="0">
                <a:latin typeface="Cambria" panose="02040503050406030204" pitchFamily="18" charset="0"/>
                <a:ea typeface="Cambria" panose="02040503050406030204" pitchFamily="18" charset="0"/>
              </a:rPr>
              <a:t>ACGME Annual Program Surveys</a:t>
            </a:r>
          </a:p>
          <a:p>
            <a:pPr marL="1307592" lvl="4" indent="-457200">
              <a:buClr>
                <a:srgbClr val="0047C7"/>
              </a:buClr>
            </a:pPr>
            <a:r>
              <a:rPr lang="en-US" sz="3000" dirty="0">
                <a:latin typeface="Cambria" panose="02040503050406030204" pitchFamily="18" charset="0"/>
                <a:ea typeface="Cambria" panose="02040503050406030204" pitchFamily="18" charset="0"/>
              </a:rPr>
              <a:t>Recruitment</a:t>
            </a:r>
          </a:p>
          <a:p>
            <a:pPr marL="1307592" lvl="4" indent="-457200">
              <a:buClr>
                <a:srgbClr val="0047C7"/>
              </a:buClr>
            </a:pPr>
            <a:r>
              <a:rPr lang="en-US" sz="3000" dirty="0">
                <a:latin typeface="Cambria" panose="02040503050406030204" pitchFamily="18" charset="0"/>
                <a:ea typeface="Cambria" panose="02040503050406030204" pitchFamily="18" charset="0"/>
              </a:rPr>
              <a:t>ACGME Resident / Fellow / Faculty Surveys </a:t>
            </a:r>
            <a:br>
              <a:rPr lang="en-US" sz="3000" dirty="0">
                <a:latin typeface="Cambria" panose="02040503050406030204" pitchFamily="18" charset="0"/>
                <a:ea typeface="Cambria" panose="02040503050406030204" pitchFamily="18" charset="0"/>
              </a:rPr>
            </a:br>
            <a:endParaRPr lang="en-US" sz="3000" dirty="0">
              <a:latin typeface="Cambria" panose="02040503050406030204" pitchFamily="18" charset="0"/>
              <a:ea typeface="Cambria" panose="02040503050406030204" pitchFamily="18" charset="0"/>
            </a:endParaRPr>
          </a:p>
          <a:p>
            <a:endParaRPr lang="en-US" sz="3200" dirty="0"/>
          </a:p>
        </p:txBody>
      </p:sp>
      <p:sp>
        <p:nvSpPr>
          <p:cNvPr id="3" name="Title 2">
            <a:extLst>
              <a:ext uri="{FF2B5EF4-FFF2-40B4-BE49-F238E27FC236}">
                <a16:creationId xmlns:a16="http://schemas.microsoft.com/office/drawing/2014/main" id="{85C677DB-FDED-02FE-783F-9BE7185BCA0B}"/>
              </a:ext>
            </a:extLst>
          </p:cNvPr>
          <p:cNvSpPr>
            <a:spLocks noGrp="1"/>
          </p:cNvSpPr>
          <p:nvPr>
            <p:ph type="title"/>
          </p:nvPr>
        </p:nvSpPr>
        <p:spPr>
          <a:xfrm>
            <a:off x="1479550" y="454025"/>
            <a:ext cx="10247312" cy="1091746"/>
          </a:xfrm>
        </p:spPr>
        <p:txBody>
          <a:bodyPr/>
          <a:lstStyle/>
          <a:p>
            <a:r>
              <a:rPr lang="en-US" sz="3600" b="1" dirty="0">
                <a:solidFill>
                  <a:srgbClr val="0070C0"/>
                </a:solidFill>
                <a:latin typeface="Cambria" panose="02040503050406030204" pitchFamily="18" charset="0"/>
                <a:ea typeface="Cambria" panose="02040503050406030204" pitchFamily="18" charset="0"/>
              </a:rPr>
              <a:t>Developing or Setting Expectations - Yourself</a:t>
            </a:r>
          </a:p>
        </p:txBody>
      </p:sp>
      <p:sp>
        <p:nvSpPr>
          <p:cNvPr id="5" name="Slide Number Placeholder 4">
            <a:extLst>
              <a:ext uri="{FF2B5EF4-FFF2-40B4-BE49-F238E27FC236}">
                <a16:creationId xmlns:a16="http://schemas.microsoft.com/office/drawing/2014/main" id="{CD1E58A9-75EE-C6F2-2EEE-856DEE321460}"/>
              </a:ext>
            </a:extLst>
          </p:cNvPr>
          <p:cNvSpPr>
            <a:spLocks noGrp="1"/>
          </p:cNvSpPr>
          <p:nvPr>
            <p:ph type="sldNum" sz="quarter" idx="14"/>
          </p:nvPr>
        </p:nvSpPr>
        <p:spPr/>
        <p:txBody>
          <a:bodyPr/>
          <a:lstStyle/>
          <a:p>
            <a:fld id="{63DCA5C9-2E11-4C67-86EB-AE1DE127DC64}" type="slidenum">
              <a:rPr lang="en-US" smtClean="0"/>
              <a:pPr/>
              <a:t>5</a:t>
            </a:fld>
            <a:endParaRPr lang="en-US" dirty="0"/>
          </a:p>
        </p:txBody>
      </p:sp>
    </p:spTree>
    <p:extLst>
      <p:ext uri="{BB962C8B-B14F-4D97-AF65-F5344CB8AC3E}">
        <p14:creationId xmlns:p14="http://schemas.microsoft.com/office/powerpoint/2010/main" val="2873651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D8D7C3-A0AE-DDC5-E30D-4CAB0ED1CF76}"/>
              </a:ext>
            </a:extLst>
          </p:cNvPr>
          <p:cNvSpPr>
            <a:spLocks noGrp="1"/>
          </p:cNvSpPr>
          <p:nvPr>
            <p:ph sz="quarter" idx="12"/>
          </p:nvPr>
        </p:nvSpPr>
        <p:spPr>
          <a:xfrm>
            <a:off x="1476374" y="1581150"/>
            <a:ext cx="10250488" cy="4822825"/>
          </a:xfrm>
        </p:spPr>
        <p:txBody>
          <a:bodyPr/>
          <a:lstStyle/>
          <a:p>
            <a:pPr marL="285750" indent="-285750">
              <a:buClr>
                <a:srgbClr val="0047C7"/>
              </a:buClr>
              <a:buFont typeface="Arial" panose="020B0604020202020204" pitchFamily="34" charset="0"/>
              <a:buChar char="•"/>
            </a:pPr>
            <a:r>
              <a:rPr lang="en-US" sz="3000" dirty="0">
                <a:latin typeface="Cambria" panose="02040503050406030204" pitchFamily="18" charset="0"/>
                <a:ea typeface="Cambria" panose="02040503050406030204" pitchFamily="18" charset="0"/>
              </a:rPr>
              <a:t>Tasks or Reports that are Due </a:t>
            </a:r>
          </a:p>
          <a:p>
            <a:pPr lvl="3">
              <a:buClr>
                <a:srgbClr val="E1251B"/>
              </a:buClr>
            </a:pPr>
            <a:r>
              <a:rPr lang="en-US" sz="2600" dirty="0">
                <a:latin typeface="Cambria" panose="02040503050406030204" pitchFamily="18" charset="0"/>
                <a:ea typeface="Cambria" panose="02040503050406030204" pitchFamily="18" charset="0"/>
              </a:rPr>
              <a:t>Weekly / Daily Goals / To Dos</a:t>
            </a:r>
          </a:p>
          <a:p>
            <a:pPr lvl="3">
              <a:buClr>
                <a:srgbClr val="E1251B"/>
              </a:buClr>
            </a:pPr>
            <a:r>
              <a:rPr lang="en-US" sz="2600" dirty="0">
                <a:latin typeface="Cambria" panose="02040503050406030204" pitchFamily="18" charset="0"/>
                <a:ea typeface="Cambria" panose="02040503050406030204" pitchFamily="18" charset="0"/>
              </a:rPr>
              <a:t>Meetings to prep for - CCC or PEC</a:t>
            </a:r>
            <a:br>
              <a:rPr lang="en-US" sz="2600" dirty="0">
                <a:latin typeface="Cambria" panose="02040503050406030204" pitchFamily="18" charset="0"/>
                <a:ea typeface="Cambria" panose="02040503050406030204" pitchFamily="18" charset="0"/>
              </a:rPr>
            </a:br>
            <a:endParaRPr lang="en-US" sz="2600" dirty="0">
              <a:latin typeface="Cambria" panose="02040503050406030204" pitchFamily="18" charset="0"/>
              <a:ea typeface="Cambria" panose="02040503050406030204" pitchFamily="18" charset="0"/>
            </a:endParaRPr>
          </a:p>
          <a:p>
            <a:pPr marL="285750" indent="-285750">
              <a:buClr>
                <a:srgbClr val="0047C7"/>
              </a:buClr>
              <a:buFont typeface="Arial" panose="020B0604020202020204" pitchFamily="34" charset="0"/>
              <a:buChar char="•"/>
            </a:pPr>
            <a:r>
              <a:rPr lang="en-US" sz="3000" dirty="0">
                <a:latin typeface="Cambria" panose="02040503050406030204" pitchFamily="18" charset="0"/>
                <a:ea typeface="Cambria" panose="02040503050406030204" pitchFamily="18" charset="0"/>
              </a:rPr>
              <a:t>What is coming up?</a:t>
            </a:r>
            <a:br>
              <a:rPr lang="en-US" sz="3000" dirty="0">
                <a:latin typeface="Cambria" panose="02040503050406030204" pitchFamily="18" charset="0"/>
                <a:ea typeface="Cambria" panose="02040503050406030204" pitchFamily="18" charset="0"/>
              </a:rPr>
            </a:br>
            <a:endParaRPr lang="en-US" sz="3000" dirty="0">
              <a:latin typeface="Cambria" panose="02040503050406030204" pitchFamily="18" charset="0"/>
              <a:ea typeface="Cambria" panose="02040503050406030204" pitchFamily="18" charset="0"/>
            </a:endParaRPr>
          </a:p>
          <a:p>
            <a:pPr marL="285750" indent="-285750">
              <a:buClr>
                <a:srgbClr val="0047C7"/>
              </a:buClr>
              <a:buFont typeface="Arial" panose="020B0604020202020204" pitchFamily="34" charset="0"/>
              <a:buChar char="•"/>
            </a:pPr>
            <a:r>
              <a:rPr lang="en-US" sz="3000" dirty="0">
                <a:latin typeface="Cambria" panose="02040503050406030204" pitchFamily="18" charset="0"/>
                <a:ea typeface="Cambria" panose="02040503050406030204" pitchFamily="18" charset="0"/>
              </a:rPr>
              <a:t>Having Empathy / Understanding that everyone has different priorities, and that may affect expectations from both sides</a:t>
            </a:r>
          </a:p>
          <a:p>
            <a:pPr marL="285750" indent="-285750">
              <a:buClr>
                <a:srgbClr val="0047C7"/>
              </a:buClr>
              <a:buFont typeface="Arial" panose="020B0604020202020204" pitchFamily="34" charset="0"/>
              <a:buChar char="•"/>
            </a:pPr>
            <a:endParaRPr lang="en-US" sz="3000" dirty="0">
              <a:latin typeface="Cambria" panose="02040503050406030204" pitchFamily="18" charset="0"/>
              <a:ea typeface="Cambria" panose="02040503050406030204" pitchFamily="18" charset="0"/>
            </a:endParaRPr>
          </a:p>
          <a:p>
            <a:endParaRPr lang="en-US" dirty="0"/>
          </a:p>
        </p:txBody>
      </p:sp>
      <p:sp>
        <p:nvSpPr>
          <p:cNvPr id="3" name="Title 2">
            <a:extLst>
              <a:ext uri="{FF2B5EF4-FFF2-40B4-BE49-F238E27FC236}">
                <a16:creationId xmlns:a16="http://schemas.microsoft.com/office/drawing/2014/main" id="{DEF46A1F-7930-894A-4A4C-59001C0D5A9B}"/>
              </a:ext>
            </a:extLst>
          </p:cNvPr>
          <p:cNvSpPr>
            <a:spLocks noGrp="1"/>
          </p:cNvSpPr>
          <p:nvPr>
            <p:ph type="title"/>
          </p:nvPr>
        </p:nvSpPr>
        <p:spPr/>
        <p:txBody>
          <a:bodyPr/>
          <a:lstStyle/>
          <a:p>
            <a:r>
              <a:rPr lang="en-US" sz="3600" b="1" dirty="0">
                <a:solidFill>
                  <a:srgbClr val="0070C0"/>
                </a:solidFill>
                <a:latin typeface="Cambria" panose="02040503050406030204" pitchFamily="18" charset="0"/>
                <a:ea typeface="Cambria" panose="02040503050406030204" pitchFamily="18" charset="0"/>
              </a:rPr>
              <a:t>Setting Expectations - Yourself</a:t>
            </a:r>
            <a:endParaRPr lang="en-US" sz="3600" dirty="0"/>
          </a:p>
        </p:txBody>
      </p:sp>
      <p:sp>
        <p:nvSpPr>
          <p:cNvPr id="5" name="Slide Number Placeholder 4">
            <a:extLst>
              <a:ext uri="{FF2B5EF4-FFF2-40B4-BE49-F238E27FC236}">
                <a16:creationId xmlns:a16="http://schemas.microsoft.com/office/drawing/2014/main" id="{018743DB-9BA7-007A-65E8-1CD3B7599F40}"/>
              </a:ext>
            </a:extLst>
          </p:cNvPr>
          <p:cNvSpPr>
            <a:spLocks noGrp="1"/>
          </p:cNvSpPr>
          <p:nvPr>
            <p:ph type="sldNum" sz="quarter" idx="14"/>
          </p:nvPr>
        </p:nvSpPr>
        <p:spPr/>
        <p:txBody>
          <a:bodyPr/>
          <a:lstStyle/>
          <a:p>
            <a:fld id="{63DCA5C9-2E11-4C67-86EB-AE1DE127DC64}" type="slidenum">
              <a:rPr lang="en-US" smtClean="0"/>
              <a:pPr/>
              <a:t>6</a:t>
            </a:fld>
            <a:endParaRPr lang="en-US" dirty="0"/>
          </a:p>
        </p:txBody>
      </p:sp>
      <p:pic>
        <p:nvPicPr>
          <p:cNvPr id="6" name="Picture 2" descr="Venn Diagram Template | Free &amp; Editable | FigJam">
            <a:extLst>
              <a:ext uri="{FF2B5EF4-FFF2-40B4-BE49-F238E27FC236}">
                <a16:creationId xmlns:a16="http://schemas.microsoft.com/office/drawing/2014/main" id="{C3F2EBD3-58B7-4250-A6B6-BC9A84D099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844" t="15910" r="16343" b="15343"/>
          <a:stretch/>
        </p:blipFill>
        <p:spPr bwMode="auto">
          <a:xfrm>
            <a:off x="8322198" y="862508"/>
            <a:ext cx="3427506" cy="33275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7306F22-1470-4258-A8B6-5A6480B0B005}"/>
              </a:ext>
            </a:extLst>
          </p:cNvPr>
          <p:cNvSpPr txBox="1"/>
          <p:nvPr/>
        </p:nvSpPr>
        <p:spPr>
          <a:xfrm>
            <a:off x="9919503" y="1782501"/>
            <a:ext cx="914400" cy="914400"/>
          </a:xfrm>
          <a:prstGeom prst="rect">
            <a:avLst/>
          </a:prstGeom>
          <a:noFill/>
        </p:spPr>
        <p:txBody>
          <a:bodyPr wrap="none" lIns="0" tIns="0" rIns="0" bIns="0" rtlCol="0">
            <a:normAutofit/>
          </a:bodyPr>
          <a:lstStyle/>
          <a:p>
            <a:pPr marL="0" indent="-3657600" algn="l">
              <a:spcAft>
                <a:spcPts val="600"/>
              </a:spcAft>
            </a:pPr>
            <a:r>
              <a:rPr lang="en-US" sz="1800" b="0" i="0" dirty="0">
                <a:solidFill>
                  <a:schemeClr val="tx2"/>
                </a:solidFill>
                <a:latin typeface="+mn-lt"/>
                <a:ea typeface="Roboto" panose="02000000000000000000" pitchFamily="2" charset="0"/>
                <a:cs typeface="Times New Roman" panose="02020603050405020304" pitchFamily="18" charset="0"/>
              </a:rPr>
              <a:t>PD</a:t>
            </a:r>
          </a:p>
        </p:txBody>
      </p:sp>
      <p:sp>
        <p:nvSpPr>
          <p:cNvPr id="8" name="TextBox 7">
            <a:extLst>
              <a:ext uri="{FF2B5EF4-FFF2-40B4-BE49-F238E27FC236}">
                <a16:creationId xmlns:a16="http://schemas.microsoft.com/office/drawing/2014/main" id="{00035DD7-8827-4D3E-894D-0AC7EF6D9944}"/>
              </a:ext>
            </a:extLst>
          </p:cNvPr>
          <p:cNvSpPr txBox="1"/>
          <p:nvPr/>
        </p:nvSpPr>
        <p:spPr>
          <a:xfrm>
            <a:off x="9168704" y="2971800"/>
            <a:ext cx="914400" cy="914400"/>
          </a:xfrm>
          <a:prstGeom prst="rect">
            <a:avLst/>
          </a:prstGeom>
          <a:noFill/>
        </p:spPr>
        <p:txBody>
          <a:bodyPr wrap="none" lIns="0" tIns="0" rIns="0" bIns="0" rtlCol="0">
            <a:normAutofit/>
          </a:bodyPr>
          <a:lstStyle/>
          <a:p>
            <a:pPr marL="0" indent="-3657600" algn="l">
              <a:spcAft>
                <a:spcPts val="600"/>
              </a:spcAft>
            </a:pPr>
            <a:r>
              <a:rPr lang="en-US" sz="1800" b="0" i="0" dirty="0">
                <a:solidFill>
                  <a:schemeClr val="tx2"/>
                </a:solidFill>
                <a:latin typeface="+mn-lt"/>
                <a:ea typeface="Roboto" panose="02000000000000000000" pitchFamily="2" charset="0"/>
                <a:cs typeface="Times New Roman" panose="02020603050405020304" pitchFamily="18" charset="0"/>
              </a:rPr>
              <a:t>PC</a:t>
            </a:r>
          </a:p>
        </p:txBody>
      </p:sp>
      <p:sp>
        <p:nvSpPr>
          <p:cNvPr id="9" name="TextBox 8">
            <a:extLst>
              <a:ext uri="{FF2B5EF4-FFF2-40B4-BE49-F238E27FC236}">
                <a16:creationId xmlns:a16="http://schemas.microsoft.com/office/drawing/2014/main" id="{8F66B786-10CE-4831-83E6-95F55C69493D}"/>
              </a:ext>
            </a:extLst>
          </p:cNvPr>
          <p:cNvSpPr txBox="1"/>
          <p:nvPr/>
        </p:nvSpPr>
        <p:spPr>
          <a:xfrm>
            <a:off x="10376703" y="2986268"/>
            <a:ext cx="1018128" cy="914400"/>
          </a:xfrm>
          <a:prstGeom prst="rect">
            <a:avLst/>
          </a:prstGeom>
          <a:noFill/>
        </p:spPr>
        <p:txBody>
          <a:bodyPr wrap="none" lIns="0" tIns="0" rIns="0" bIns="0" rtlCol="0">
            <a:normAutofit/>
          </a:bodyPr>
          <a:lstStyle/>
          <a:p>
            <a:pPr marL="0" indent="-3657600" algn="l">
              <a:spcAft>
                <a:spcPts val="600"/>
              </a:spcAft>
            </a:pPr>
            <a:r>
              <a:rPr lang="en-US" dirty="0">
                <a:solidFill>
                  <a:schemeClr val="tx2"/>
                </a:solidFill>
                <a:ea typeface="Roboto" panose="02000000000000000000" pitchFamily="2" charset="0"/>
                <a:cs typeface="Times New Roman" panose="02020603050405020304" pitchFamily="18" charset="0"/>
              </a:rPr>
              <a:t>R</a:t>
            </a:r>
            <a:r>
              <a:rPr lang="en-US" sz="1800" b="0" i="0" dirty="0">
                <a:solidFill>
                  <a:schemeClr val="tx2"/>
                </a:solidFill>
                <a:latin typeface="+mn-lt"/>
                <a:ea typeface="Roboto" panose="02000000000000000000" pitchFamily="2" charset="0"/>
                <a:cs typeface="Times New Roman" panose="02020603050405020304" pitchFamily="18" charset="0"/>
              </a:rPr>
              <a:t>esidents</a:t>
            </a:r>
          </a:p>
        </p:txBody>
      </p:sp>
    </p:spTree>
    <p:extLst>
      <p:ext uri="{BB962C8B-B14F-4D97-AF65-F5344CB8AC3E}">
        <p14:creationId xmlns:p14="http://schemas.microsoft.com/office/powerpoint/2010/main" val="4251723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052C168-5BB4-5AAB-1E0D-5AFC9002B776}"/>
              </a:ext>
            </a:extLst>
          </p:cNvPr>
          <p:cNvSpPr>
            <a:spLocks noGrp="1"/>
          </p:cNvSpPr>
          <p:nvPr>
            <p:ph sz="quarter" idx="12"/>
          </p:nvPr>
        </p:nvSpPr>
        <p:spPr/>
        <p:txBody>
          <a:bodyPr/>
          <a:lstStyle/>
          <a:p>
            <a:r>
              <a:rPr lang="en-US" sz="3000" dirty="0">
                <a:latin typeface="Cambria" panose="02040503050406030204" pitchFamily="18" charset="0"/>
                <a:ea typeface="Cambria" panose="02040503050406030204" pitchFamily="18" charset="0"/>
              </a:rPr>
              <a:t>Have Standing meetings weekly / every other week or monthly – </a:t>
            </a:r>
          </a:p>
          <a:p>
            <a:pPr marL="569214" lvl="2" indent="-285750">
              <a:buClr>
                <a:srgbClr val="0047C7"/>
              </a:buClr>
            </a:pPr>
            <a:r>
              <a:rPr lang="en-US" sz="3000" dirty="0">
                <a:latin typeface="Cambria" panose="02040503050406030204" pitchFamily="18" charset="0"/>
                <a:ea typeface="Cambria" panose="02040503050406030204" pitchFamily="18" charset="0"/>
              </a:rPr>
              <a:t>what works best works for you / your PD</a:t>
            </a:r>
          </a:p>
          <a:p>
            <a:pPr marL="569214" lvl="2" indent="-285750">
              <a:buClr>
                <a:srgbClr val="0047C7"/>
              </a:buClr>
            </a:pPr>
            <a:r>
              <a:rPr lang="en-US" sz="3000" dirty="0">
                <a:latin typeface="Cambria" panose="02040503050406030204" pitchFamily="18" charset="0"/>
                <a:ea typeface="Cambria" panose="02040503050406030204" pitchFamily="18" charset="0"/>
              </a:rPr>
              <a:t>Flexibility with the PD and working out the dynamics </a:t>
            </a:r>
          </a:p>
          <a:p>
            <a:pPr marL="569214" lvl="2" indent="-285750">
              <a:buClr>
                <a:srgbClr val="0047C7"/>
              </a:buClr>
            </a:pPr>
            <a:r>
              <a:rPr lang="en-US" sz="3000" b="0" dirty="0">
                <a:latin typeface="Cambria" panose="02040503050406030204" pitchFamily="18" charset="0"/>
                <a:ea typeface="Cambria" panose="02040503050406030204" pitchFamily="18" charset="0"/>
              </a:rPr>
              <a:t>May meet more frequently if both are inexperienced or new</a:t>
            </a:r>
          </a:p>
          <a:p>
            <a:pPr marL="285750" lvl="1" indent="-28575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43285DDF-B204-5FBD-C4F9-FB9BCBF0B1EE}"/>
              </a:ext>
            </a:extLst>
          </p:cNvPr>
          <p:cNvSpPr>
            <a:spLocks noGrp="1"/>
          </p:cNvSpPr>
          <p:nvPr>
            <p:ph type="title"/>
          </p:nvPr>
        </p:nvSpPr>
        <p:spPr>
          <a:xfrm>
            <a:off x="1479550" y="297713"/>
            <a:ext cx="10247312" cy="925031"/>
          </a:xfrm>
        </p:spPr>
        <p:txBody>
          <a:bodyPr/>
          <a:lstStyle/>
          <a:p>
            <a:r>
              <a:rPr lang="en-US" sz="3600" b="1" dirty="0">
                <a:solidFill>
                  <a:srgbClr val="0070C0"/>
                </a:solidFill>
                <a:latin typeface="Cambria" panose="02040503050406030204" pitchFamily="18" charset="0"/>
                <a:ea typeface="Cambria" panose="02040503050406030204" pitchFamily="18" charset="0"/>
              </a:rPr>
              <a:t>Program Director Expectations	</a:t>
            </a:r>
          </a:p>
        </p:txBody>
      </p:sp>
      <p:sp>
        <p:nvSpPr>
          <p:cNvPr id="5" name="Slide Number Placeholder 4">
            <a:extLst>
              <a:ext uri="{FF2B5EF4-FFF2-40B4-BE49-F238E27FC236}">
                <a16:creationId xmlns:a16="http://schemas.microsoft.com/office/drawing/2014/main" id="{BD298CAE-488B-C735-5C8A-5AF48CF3465F}"/>
              </a:ext>
            </a:extLst>
          </p:cNvPr>
          <p:cNvSpPr>
            <a:spLocks noGrp="1"/>
          </p:cNvSpPr>
          <p:nvPr>
            <p:ph type="sldNum" sz="quarter" idx="14"/>
          </p:nvPr>
        </p:nvSpPr>
        <p:spPr/>
        <p:txBody>
          <a:bodyPr/>
          <a:lstStyle/>
          <a:p>
            <a:fld id="{63DCA5C9-2E11-4C67-86EB-AE1DE127DC64}" type="slidenum">
              <a:rPr lang="en-US" smtClean="0"/>
              <a:pPr/>
              <a:t>7</a:t>
            </a:fld>
            <a:endParaRPr lang="en-US" dirty="0"/>
          </a:p>
        </p:txBody>
      </p:sp>
    </p:spTree>
    <p:extLst>
      <p:ext uri="{BB962C8B-B14F-4D97-AF65-F5344CB8AC3E}">
        <p14:creationId xmlns:p14="http://schemas.microsoft.com/office/powerpoint/2010/main" val="42928167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99B0D8-041B-E202-3880-40CC9A43ABCC}"/>
              </a:ext>
            </a:extLst>
          </p:cNvPr>
          <p:cNvSpPr>
            <a:spLocks noGrp="1"/>
          </p:cNvSpPr>
          <p:nvPr>
            <p:ph sz="quarter" idx="12"/>
          </p:nvPr>
        </p:nvSpPr>
        <p:spPr>
          <a:xfrm>
            <a:off x="1479550" y="1581150"/>
            <a:ext cx="10250488" cy="4822825"/>
          </a:xfrm>
        </p:spPr>
        <p:txBody>
          <a:bodyPr/>
          <a:lstStyle/>
          <a:p>
            <a:pPr marL="569214" lvl="2" indent="-285750"/>
            <a:r>
              <a:rPr lang="en-US" sz="3000" b="0" dirty="0">
                <a:latin typeface="Cambria" panose="02040503050406030204" pitchFamily="18" charset="0"/>
                <a:ea typeface="Cambria" panose="02040503050406030204" pitchFamily="18" charset="0"/>
              </a:rPr>
              <a:t>May meet less frequently the more you and the PD are on the same page /experience </a:t>
            </a:r>
            <a:br>
              <a:rPr lang="en-US" sz="3000" b="0" dirty="0">
                <a:latin typeface="Cambria" panose="02040503050406030204" pitchFamily="18" charset="0"/>
                <a:ea typeface="Cambria" panose="02040503050406030204" pitchFamily="18" charset="0"/>
              </a:rPr>
            </a:br>
            <a:endParaRPr lang="en-US" sz="3000" b="0" dirty="0">
              <a:latin typeface="Cambria" panose="02040503050406030204" pitchFamily="18" charset="0"/>
              <a:ea typeface="Cambria" panose="02040503050406030204" pitchFamily="18" charset="0"/>
            </a:endParaRPr>
          </a:p>
          <a:p>
            <a:pPr marL="569214" lvl="2" indent="-285750"/>
            <a:r>
              <a:rPr lang="en-US" sz="3000" b="0" dirty="0">
                <a:latin typeface="Cambria" panose="02040503050406030204" pitchFamily="18" charset="0"/>
                <a:ea typeface="Cambria" panose="02040503050406030204" pitchFamily="18" charset="0"/>
              </a:rPr>
              <a:t>Familiarize yourself with schedules and preferences	</a:t>
            </a:r>
          </a:p>
          <a:p>
            <a:pPr marL="569214" lvl="2" indent="-285750"/>
            <a:endParaRPr lang="en-US" sz="3000" b="0" dirty="0">
              <a:latin typeface="Cambria" panose="02040503050406030204" pitchFamily="18" charset="0"/>
              <a:ea typeface="Cambria" panose="02040503050406030204" pitchFamily="18" charset="0"/>
            </a:endParaRPr>
          </a:p>
          <a:p>
            <a:pPr marL="569214" lvl="2" indent="-285750"/>
            <a:r>
              <a:rPr lang="en-US" sz="3000" dirty="0">
                <a:latin typeface="Cambria" panose="02040503050406030204" pitchFamily="18" charset="0"/>
                <a:ea typeface="Cambria" panose="02040503050406030204" pitchFamily="18" charset="0"/>
              </a:rPr>
              <a:t>For those who are more “seasoned” or </a:t>
            </a:r>
            <a:r>
              <a:rPr lang="en-US" sz="3000" b="0" dirty="0">
                <a:latin typeface="Cambria" panose="02040503050406030204" pitchFamily="18" charset="0"/>
                <a:ea typeface="Cambria" panose="02040503050406030204" pitchFamily="18" charset="0"/>
              </a:rPr>
              <a:t>experienced – bringing a new PD up to speed and deciphering what is and isn’t important to their workflow</a:t>
            </a:r>
          </a:p>
          <a:p>
            <a:pPr marL="285750" lvl="1" indent="-285750">
              <a:buFont typeface="Arial" panose="020B0604020202020204" pitchFamily="34" charset="0"/>
              <a:buChar char="•"/>
            </a:pPr>
            <a:endParaRPr lang="en-US" b="0" dirty="0"/>
          </a:p>
          <a:p>
            <a:endParaRPr lang="en-US" dirty="0"/>
          </a:p>
        </p:txBody>
      </p:sp>
      <p:sp>
        <p:nvSpPr>
          <p:cNvPr id="3" name="Title 2">
            <a:extLst>
              <a:ext uri="{FF2B5EF4-FFF2-40B4-BE49-F238E27FC236}">
                <a16:creationId xmlns:a16="http://schemas.microsoft.com/office/drawing/2014/main" id="{CAB322D9-1AF6-BC9D-63BF-A9CACA9054CE}"/>
              </a:ext>
            </a:extLst>
          </p:cNvPr>
          <p:cNvSpPr>
            <a:spLocks noGrp="1"/>
          </p:cNvSpPr>
          <p:nvPr>
            <p:ph type="title"/>
          </p:nvPr>
        </p:nvSpPr>
        <p:spPr/>
        <p:txBody>
          <a:bodyPr/>
          <a:lstStyle/>
          <a:p>
            <a:r>
              <a:rPr lang="en-US" sz="3600" b="1" dirty="0">
                <a:solidFill>
                  <a:srgbClr val="0070C0"/>
                </a:solidFill>
                <a:latin typeface="Cambria" panose="02040503050406030204" pitchFamily="18" charset="0"/>
                <a:ea typeface="Cambria" panose="02040503050406030204" pitchFamily="18" charset="0"/>
              </a:rPr>
              <a:t>Program Director Expectations</a:t>
            </a:r>
            <a:endParaRPr lang="en-US" sz="3600" dirty="0"/>
          </a:p>
        </p:txBody>
      </p:sp>
      <p:sp>
        <p:nvSpPr>
          <p:cNvPr id="5" name="Slide Number Placeholder 4">
            <a:extLst>
              <a:ext uri="{FF2B5EF4-FFF2-40B4-BE49-F238E27FC236}">
                <a16:creationId xmlns:a16="http://schemas.microsoft.com/office/drawing/2014/main" id="{B8BC4302-9D44-CECA-42BC-552B62EAB825}"/>
              </a:ext>
            </a:extLst>
          </p:cNvPr>
          <p:cNvSpPr>
            <a:spLocks noGrp="1"/>
          </p:cNvSpPr>
          <p:nvPr>
            <p:ph type="sldNum" sz="quarter" idx="14"/>
          </p:nvPr>
        </p:nvSpPr>
        <p:spPr/>
        <p:txBody>
          <a:bodyPr/>
          <a:lstStyle/>
          <a:p>
            <a:fld id="{63DCA5C9-2E11-4C67-86EB-AE1DE127DC64}" type="slidenum">
              <a:rPr lang="en-US" smtClean="0"/>
              <a:pPr/>
              <a:t>8</a:t>
            </a:fld>
            <a:endParaRPr lang="en-US" dirty="0"/>
          </a:p>
        </p:txBody>
      </p:sp>
    </p:spTree>
    <p:extLst>
      <p:ext uri="{BB962C8B-B14F-4D97-AF65-F5344CB8AC3E}">
        <p14:creationId xmlns:p14="http://schemas.microsoft.com/office/powerpoint/2010/main" val="31895939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727EE95-CE91-80A1-7761-40F1892E6191}"/>
              </a:ext>
            </a:extLst>
          </p:cNvPr>
          <p:cNvSpPr>
            <a:spLocks noGrp="1"/>
          </p:cNvSpPr>
          <p:nvPr>
            <p:ph sz="quarter" idx="12"/>
          </p:nvPr>
        </p:nvSpPr>
        <p:spPr>
          <a:xfrm>
            <a:off x="1392865" y="1400537"/>
            <a:ext cx="10590027" cy="5003437"/>
          </a:xfrm>
        </p:spPr>
        <p:txBody>
          <a:bodyPr/>
          <a:lstStyle/>
          <a:p>
            <a:pPr marL="285750" indent="-285750">
              <a:buClr>
                <a:srgbClr val="0047C7"/>
              </a:buClr>
              <a:buSzPct val="106000"/>
              <a:buFont typeface="Arial" panose="020B0604020202020204" pitchFamily="34" charset="0"/>
              <a:buChar char="•"/>
            </a:pPr>
            <a:r>
              <a:rPr lang="en-US" sz="3000" dirty="0">
                <a:latin typeface="Cambria" panose="02040503050406030204" pitchFamily="18" charset="0"/>
                <a:ea typeface="Cambria" panose="02040503050406030204" pitchFamily="18" charset="0"/>
              </a:rPr>
              <a:t>Setting boundaries when you can/cannot be</a:t>
            </a:r>
            <a:br>
              <a:rPr lang="en-US" sz="3000" dirty="0">
                <a:latin typeface="Cambria" panose="02040503050406030204" pitchFamily="18" charset="0"/>
                <a:ea typeface="Cambria" panose="02040503050406030204" pitchFamily="18" charset="0"/>
              </a:rPr>
            </a:br>
            <a:r>
              <a:rPr lang="en-US" sz="3000" dirty="0">
                <a:latin typeface="Cambria" panose="02040503050406030204" pitchFamily="18" charset="0"/>
                <a:ea typeface="Cambria" panose="02040503050406030204" pitchFamily="18" charset="0"/>
              </a:rPr>
              <a:t>    available weeknights / weekends</a:t>
            </a:r>
          </a:p>
          <a:p>
            <a:pPr marL="285750" indent="-285750">
              <a:buClr>
                <a:srgbClr val="0047C7"/>
              </a:buClr>
              <a:buSzPct val="100000"/>
              <a:buFont typeface="Arial" panose="020B0604020202020204" pitchFamily="34" charset="0"/>
              <a:buChar char="•"/>
            </a:pPr>
            <a:r>
              <a:rPr lang="en-US" sz="3000" dirty="0">
                <a:latin typeface="Cambria" panose="02040503050406030204" pitchFamily="18" charset="0"/>
                <a:ea typeface="Cambria" panose="02040503050406030204" pitchFamily="18" charset="0"/>
              </a:rPr>
              <a:t>What constitutes an emergency / urgent  conversation </a:t>
            </a:r>
          </a:p>
          <a:p>
            <a:pPr marL="285750" indent="-285750">
              <a:buClr>
                <a:srgbClr val="0047C7"/>
              </a:buClr>
              <a:buSzPct val="100000"/>
              <a:buFont typeface="Arial" panose="020B0604020202020204" pitchFamily="34" charset="0"/>
              <a:buChar char="•"/>
            </a:pPr>
            <a:r>
              <a:rPr lang="en-US" sz="3000" dirty="0">
                <a:latin typeface="Cambria" panose="02040503050406030204" pitchFamily="18" charset="0"/>
                <a:ea typeface="Cambria" panose="02040503050406030204" pitchFamily="18" charset="0"/>
              </a:rPr>
              <a:t>Planning for academic year / priorities</a:t>
            </a:r>
          </a:p>
          <a:p>
            <a:pPr marL="285750" indent="-285750">
              <a:buClr>
                <a:srgbClr val="0047C7"/>
              </a:buClr>
              <a:buSzPct val="100000"/>
              <a:buFont typeface="Arial" panose="020B0604020202020204" pitchFamily="34" charset="0"/>
              <a:buChar char="•"/>
            </a:pPr>
            <a:r>
              <a:rPr lang="en-US" sz="2800" dirty="0">
                <a:latin typeface="Cambria" panose="02040503050406030204" pitchFamily="18" charset="0"/>
                <a:ea typeface="Cambria" panose="02040503050406030204" pitchFamily="18" charset="0"/>
              </a:rPr>
              <a:t>Recruitment / Student Rotations</a:t>
            </a:r>
          </a:p>
          <a:p>
            <a:pPr marL="854075" lvl="3">
              <a:buClr>
                <a:srgbClr val="0047C7"/>
              </a:buClr>
            </a:pPr>
            <a:r>
              <a:rPr lang="en-US" sz="3000" dirty="0">
                <a:latin typeface="Cambria" panose="02040503050406030204" pitchFamily="18" charset="0"/>
                <a:ea typeface="Cambria" panose="02040503050406030204" pitchFamily="18" charset="0"/>
              </a:rPr>
              <a:t>Alignment regarding selection criteria</a:t>
            </a:r>
          </a:p>
          <a:p>
            <a:pPr marL="854075" lvl="3">
              <a:buClr>
                <a:srgbClr val="0047C7"/>
              </a:buClr>
            </a:pPr>
            <a:r>
              <a:rPr lang="en-US" sz="3000" dirty="0">
                <a:latin typeface="Cambria" panose="02040503050406030204" pitchFamily="18" charset="0"/>
                <a:ea typeface="Cambria" panose="02040503050406030204" pitchFamily="18" charset="0"/>
              </a:rPr>
              <a:t>Interviews – format (virtual vs. in-person)</a:t>
            </a:r>
          </a:p>
          <a:p>
            <a:pPr lvl="2">
              <a:buClr>
                <a:srgbClr val="0047C7"/>
              </a:buClr>
            </a:pPr>
            <a:r>
              <a:rPr lang="en-US" sz="3000" dirty="0">
                <a:latin typeface="Cambria" panose="02040503050406030204" pitchFamily="18" charset="0"/>
                <a:ea typeface="Cambria" panose="02040503050406030204" pitchFamily="18" charset="0"/>
              </a:rPr>
              <a:t>Graduation / Research Days</a:t>
            </a:r>
          </a:p>
          <a:p>
            <a:endParaRPr lang="en-US" dirty="0"/>
          </a:p>
          <a:p>
            <a:r>
              <a:rPr lang="en-US" dirty="0"/>
              <a:t>  </a:t>
            </a:r>
          </a:p>
        </p:txBody>
      </p:sp>
      <p:sp>
        <p:nvSpPr>
          <p:cNvPr id="3" name="Title 2">
            <a:extLst>
              <a:ext uri="{FF2B5EF4-FFF2-40B4-BE49-F238E27FC236}">
                <a16:creationId xmlns:a16="http://schemas.microsoft.com/office/drawing/2014/main" id="{878B9C49-C504-9121-4212-429F19046F35}"/>
              </a:ext>
            </a:extLst>
          </p:cNvPr>
          <p:cNvSpPr>
            <a:spLocks noGrp="1"/>
          </p:cNvSpPr>
          <p:nvPr>
            <p:ph type="title"/>
          </p:nvPr>
        </p:nvSpPr>
        <p:spPr/>
        <p:txBody>
          <a:bodyPr/>
          <a:lstStyle/>
          <a:p>
            <a:r>
              <a:rPr lang="en-US" sz="3600" b="1" dirty="0">
                <a:solidFill>
                  <a:srgbClr val="0070C0"/>
                </a:solidFill>
                <a:latin typeface="Cambria" panose="02040503050406030204" pitchFamily="18" charset="0"/>
                <a:ea typeface="Cambria" panose="02040503050406030204" pitchFamily="18" charset="0"/>
              </a:rPr>
              <a:t>Program Director Expectations</a:t>
            </a:r>
            <a:endParaRPr lang="en-US" sz="3600" dirty="0"/>
          </a:p>
        </p:txBody>
      </p:sp>
      <p:sp>
        <p:nvSpPr>
          <p:cNvPr id="5" name="Slide Number Placeholder 4">
            <a:extLst>
              <a:ext uri="{FF2B5EF4-FFF2-40B4-BE49-F238E27FC236}">
                <a16:creationId xmlns:a16="http://schemas.microsoft.com/office/drawing/2014/main" id="{A309B745-2D1F-D0F4-0D6A-D092A808F359}"/>
              </a:ext>
            </a:extLst>
          </p:cNvPr>
          <p:cNvSpPr>
            <a:spLocks noGrp="1"/>
          </p:cNvSpPr>
          <p:nvPr>
            <p:ph type="sldNum" sz="quarter" idx="14"/>
          </p:nvPr>
        </p:nvSpPr>
        <p:spPr/>
        <p:txBody>
          <a:bodyPr/>
          <a:lstStyle/>
          <a:p>
            <a:fld id="{63DCA5C9-2E11-4C67-86EB-AE1DE127DC64}" type="slidenum">
              <a:rPr lang="en-US" smtClean="0"/>
              <a:pPr/>
              <a:t>9</a:t>
            </a:fld>
            <a:endParaRPr lang="en-US" dirty="0"/>
          </a:p>
        </p:txBody>
      </p:sp>
    </p:spTree>
    <p:extLst>
      <p:ext uri="{BB962C8B-B14F-4D97-AF65-F5344CB8AC3E}">
        <p14:creationId xmlns:p14="http://schemas.microsoft.com/office/powerpoint/2010/main" val="3718544111"/>
      </p:ext>
    </p:extLst>
  </p:cSld>
  <p:clrMapOvr>
    <a:masterClrMapping/>
  </p:clrMapOvr>
</p:sld>
</file>

<file path=ppt/theme/theme1.xml><?xml version="1.0" encoding="utf-8"?>
<a:theme xmlns:a="http://schemas.openxmlformats.org/drawingml/2006/main" name="Tufts Medecine 3.22">
  <a:themeElements>
    <a:clrScheme name="Tufts Medicine 5">
      <a:dk1>
        <a:srgbClr val="000000"/>
      </a:dk1>
      <a:lt1>
        <a:srgbClr val="FFFFFF"/>
      </a:lt1>
      <a:dk2>
        <a:srgbClr val="000000"/>
      </a:dk2>
      <a:lt2>
        <a:srgbClr val="FFFFFF"/>
      </a:lt2>
      <a:accent1>
        <a:srgbClr val="418FEC"/>
      </a:accent1>
      <a:accent2>
        <a:srgbClr val="5BBA56"/>
      </a:accent2>
      <a:accent3>
        <a:srgbClr val="773CBD"/>
      </a:accent3>
      <a:accent4>
        <a:srgbClr val="FF6C37"/>
      </a:accent4>
      <a:accent5>
        <a:srgbClr val="CFE3FA"/>
      </a:accent5>
      <a:accent6>
        <a:srgbClr val="00308C"/>
      </a:accent6>
      <a:hlink>
        <a:srgbClr val="0563C1"/>
      </a:hlink>
      <a:folHlink>
        <a:srgbClr val="69B3F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accent1"/>
        </a:solidFill>
        <a:ln>
          <a:noFill/>
        </a:ln>
        <a:effectLst/>
      </a:spPr>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defPPr algn="ctr">
          <a:defRPr sz="1800" b="0" i="0">
            <a:solidFill>
              <a:schemeClr val="bg1"/>
            </a:solidFill>
            <a:latin typeface="+mn-lt"/>
            <a:ea typeface="Roboto" panose="02000000000000000000" pitchFamily="2" charset="0"/>
            <a:cs typeface="Roboto" panose="02000000000000000000" pitchFamily="2" charset="0"/>
          </a:defRPr>
        </a:defPPr>
      </a:lstStyle>
    </a:spDef>
    <a:txDef>
      <a:spPr>
        <a:noFill/>
      </a:spPr>
      <a:bodyPr wrap="square" lIns="0" tIns="0" rIns="0" bIns="0" rtlCol="0">
        <a:normAutofit/>
      </a:bodyPr>
      <a:lstStyle>
        <a:defPPr marL="0" indent="-3657600" algn="l">
          <a:spcAft>
            <a:spcPts val="600"/>
          </a:spcAft>
          <a:defRPr sz="1800" b="0" i="0">
            <a:solidFill>
              <a:schemeClr val="tx2"/>
            </a:solidFill>
            <a:latin typeface="+mn-lt"/>
            <a:ea typeface="Roboto" panose="02000000000000000000" pitchFamily="2" charset="0"/>
            <a:cs typeface="Times New Roman" panose="02020603050405020304" pitchFamily="18" charset="0"/>
          </a:defRPr>
        </a:defPPr>
      </a:lstStyle>
    </a:txDef>
  </a:objectDefaults>
  <a:extraClrSchemeLst/>
  <a:extLst>
    <a:ext uri="{05A4C25C-085E-4340-85A3-A5531E510DB2}">
      <thm15:themeFamily xmlns:thm15="http://schemas.microsoft.com/office/thememl/2012/main" name="TuftsMedicine_16x9_template_5.23.potx" id="{C1CF46FC-C93A-AE44-86BB-9576F1F50597}" vid="{4587CF14-F521-6245-A297-E7E2D74BE1DE}"/>
    </a:ext>
  </a:extLst>
</a:theme>
</file>

<file path=ppt/theme/theme2.xml><?xml version="1.0" encoding="utf-8"?>
<a:theme xmlns:a="http://schemas.openxmlformats.org/drawingml/2006/main" name="Instructions">
  <a:themeElements>
    <a:clrScheme name="Tufts Medicine 5">
      <a:dk1>
        <a:srgbClr val="000000"/>
      </a:dk1>
      <a:lt1>
        <a:srgbClr val="FFFFFF"/>
      </a:lt1>
      <a:dk2>
        <a:srgbClr val="000000"/>
      </a:dk2>
      <a:lt2>
        <a:srgbClr val="FFFFFF"/>
      </a:lt2>
      <a:accent1>
        <a:srgbClr val="418FEC"/>
      </a:accent1>
      <a:accent2>
        <a:srgbClr val="5BBA56"/>
      </a:accent2>
      <a:accent3>
        <a:srgbClr val="773CBD"/>
      </a:accent3>
      <a:accent4>
        <a:srgbClr val="FF6C37"/>
      </a:accent4>
      <a:accent5>
        <a:srgbClr val="CFE3FA"/>
      </a:accent5>
      <a:accent6>
        <a:srgbClr val="00308C"/>
      </a:accent6>
      <a:hlink>
        <a:srgbClr val="0563C1"/>
      </a:hlink>
      <a:folHlink>
        <a:srgbClr val="69B3F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accent3"/>
        </a:solidFill>
        <a:ln>
          <a:noFill/>
        </a:ln>
        <a:effectLst/>
      </a:spPr>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defPPr algn="ctr">
          <a:defRPr sz="1800" b="0" i="0">
            <a:solidFill>
              <a:schemeClr val="accent1"/>
            </a:solidFill>
            <a:latin typeface="Roboto" panose="02000000000000000000" pitchFamily="2" charset="0"/>
            <a:ea typeface="Roboto" panose="02000000000000000000" pitchFamily="2" charset="0"/>
            <a:cs typeface="Roboto" panose="02000000000000000000" pitchFamily="2" charset="0"/>
          </a:defRPr>
        </a:defPPr>
      </a:lstStyle>
    </a:spDef>
    <a:txDef>
      <a:spPr>
        <a:noFill/>
      </a:spPr>
      <a:bodyPr wrap="square" lIns="0" tIns="0" rIns="0" bIns="0" rtlCol="0">
        <a:normAutofit/>
      </a:bodyPr>
      <a:lstStyle>
        <a:defPPr marL="0" indent="-3657600" algn="l">
          <a:spcAft>
            <a:spcPts val="600"/>
          </a:spcAft>
          <a:defRPr sz="1800" b="0" i="0">
            <a:solidFill>
              <a:schemeClr val="tx1"/>
            </a:solidFill>
            <a:latin typeface="+mn-lt"/>
            <a:ea typeface="Roboto" panose="02000000000000000000" pitchFamily="2" charset="0"/>
            <a:cs typeface="Times New Roman" panose="02020603050405020304" pitchFamily="18" charset="0"/>
          </a:defRPr>
        </a:defPPr>
      </a:lstStyle>
    </a:txDef>
  </a:objectDefaults>
  <a:extraClrSchemeLst/>
  <a:extLst>
    <a:ext uri="{05A4C25C-085E-4340-85A3-A5531E510DB2}">
      <thm15:themeFamily xmlns:thm15="http://schemas.microsoft.com/office/thememl/2012/main" name="TuftsMedicine_16x9_template_5.23.potx" id="{C1CF46FC-C93A-AE44-86BB-9576F1F50597}" vid="{F66E6D3A-4AA4-2E47-B12E-17CB1D534AD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9b659bd6-51d5-42b6-b55f-e04191542a82">
      <UserInfo>
        <DisplayName>Yana Ossenova</DisplayName>
        <AccountId>186</AccountId>
        <AccountType/>
      </UserInfo>
      <UserInfo>
        <DisplayName>Meredith Hayford</DisplayName>
        <AccountId>72</AccountId>
        <AccountType/>
      </UserInfo>
      <UserInfo>
        <DisplayName>Ann Ciliberto</DisplayName>
        <AccountId>131</AccountId>
        <AccountType/>
      </UserInfo>
      <UserInfo>
        <DisplayName>Laurent Tschumy</DisplayName>
        <AccountId>118</AccountId>
        <AccountType/>
      </UserInfo>
      <UserInfo>
        <DisplayName>Kurt Munger</DisplayName>
        <AccountId>195</AccountId>
        <AccountType/>
      </UserInfo>
      <UserInfo>
        <DisplayName>TJ Thurman</DisplayName>
        <AccountId>263</AccountId>
        <AccountType/>
      </UserInfo>
      <UserInfo>
        <DisplayName>Jeremy White</DisplayName>
        <AccountId>106</AccountId>
        <AccountType/>
      </UserInfo>
      <UserInfo>
        <DisplayName>Rihana Azam</DisplayName>
        <AccountId>369</AccountId>
        <AccountType/>
      </UserInfo>
      <UserInfo>
        <DisplayName>Michael Philipps</DisplayName>
        <AccountId>12</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A82831103556A4C82E3A7654D34510C" ma:contentTypeVersion="12" ma:contentTypeDescription="Create a new document." ma:contentTypeScope="" ma:versionID="4add9a5a8d57c572969878431236b9ca">
  <xsd:schema xmlns:xsd="http://www.w3.org/2001/XMLSchema" xmlns:xs="http://www.w3.org/2001/XMLSchema" xmlns:p="http://schemas.microsoft.com/office/2006/metadata/properties" xmlns:ns2="44d2f64b-3a04-4fca-af6e-cb741b75d1ab" xmlns:ns3="9b659bd6-51d5-42b6-b55f-e04191542a82" targetNamespace="http://schemas.microsoft.com/office/2006/metadata/properties" ma:root="true" ma:fieldsID="e9d2e2b2623cd7d415f1e1d5517f663e" ns2:_="" ns3:_="">
    <xsd:import namespace="44d2f64b-3a04-4fca-af6e-cb741b75d1ab"/>
    <xsd:import namespace="9b659bd6-51d5-42b6-b55f-e04191542a8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d2f64b-3a04-4fca-af6e-cb741b75d1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b659bd6-51d5-42b6-b55f-e04191542a8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4EE1DD2-7369-4637-890C-945791B46234}">
  <ds:schemaRefs>
    <ds:schemaRef ds:uri="http://schemas.microsoft.com/sharepoint/v3/contenttype/forms"/>
  </ds:schemaRefs>
</ds:datastoreItem>
</file>

<file path=customXml/itemProps2.xml><?xml version="1.0" encoding="utf-8"?>
<ds:datastoreItem xmlns:ds="http://schemas.openxmlformats.org/officeDocument/2006/customXml" ds:itemID="{EEF607C6-A57A-4B03-A83A-45F6327B7BA6}">
  <ds:schemaRefs>
    <ds:schemaRef ds:uri="http://schemas.microsoft.com/office/2006/documentManagement/types"/>
    <ds:schemaRef ds:uri="http://schemas.microsoft.com/office/2006/metadata/properties"/>
    <ds:schemaRef ds:uri="c0d9d5a0-c14e-4acd-b590-fd2e5f61e06f"/>
    <ds:schemaRef ds:uri="http://www.w3.org/XML/1998/namespace"/>
    <ds:schemaRef ds:uri="http://schemas.microsoft.com/office/infopath/2007/PartnerControls"/>
    <ds:schemaRef ds:uri="http://purl.org/dc/terms/"/>
    <ds:schemaRef ds:uri="http://schemas.openxmlformats.org/package/2006/metadata/core-properties"/>
    <ds:schemaRef ds:uri="76d59f30-a35f-4f49-93a6-52229b8893c5"/>
    <ds:schemaRef ds:uri="http://purl.org/dc/dcmitype/"/>
    <ds:schemaRef ds:uri="http://purl.org/dc/elements/1.1/"/>
    <ds:schemaRef ds:uri="9b659bd6-51d5-42b6-b55f-e04191542a82"/>
  </ds:schemaRefs>
</ds:datastoreItem>
</file>

<file path=customXml/itemProps3.xml><?xml version="1.0" encoding="utf-8"?>
<ds:datastoreItem xmlns:ds="http://schemas.openxmlformats.org/officeDocument/2006/customXml" ds:itemID="{53B1C12F-5138-41AB-9DB1-2A87402ACB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d2f64b-3a04-4fca-af6e-cb741b75d1ab"/>
    <ds:schemaRef ds:uri="9b659bd6-51d5-42b6-b55f-e04191542a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TuftsMedicine_16x9_template_5.23 (1)</Template>
  <TotalTime>1071</TotalTime>
  <Words>1759</Words>
  <Application>Microsoft Office PowerPoint</Application>
  <PresentationFormat>Widescreen</PresentationFormat>
  <Paragraphs>215</Paragraphs>
  <Slides>21</Slides>
  <Notes>19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21</vt:i4>
      </vt:variant>
    </vt:vector>
  </HeadingPairs>
  <TitlesOfParts>
    <vt:vector size="30" baseType="lpstr">
      <vt:lpstr>Arial</vt:lpstr>
      <vt:lpstr>Calibri</vt:lpstr>
      <vt:lpstr>Cambria</vt:lpstr>
      <vt:lpstr>Roboto</vt:lpstr>
      <vt:lpstr>Rockwell</vt:lpstr>
      <vt:lpstr>Symbol</vt:lpstr>
      <vt:lpstr>System Font Regular</vt:lpstr>
      <vt:lpstr>Tufts Medecine 3.22</vt:lpstr>
      <vt:lpstr>Instructions</vt:lpstr>
      <vt:lpstr>Managing Expectations:</vt:lpstr>
      <vt:lpstr>What Does it Mean to Manage Expectations? </vt:lpstr>
      <vt:lpstr>How do you Set &amp; Manage / Communicate Expectations? </vt:lpstr>
      <vt:lpstr>Developing Expectations - Yourself</vt:lpstr>
      <vt:lpstr>Developing or Setting Expectations - Yourself</vt:lpstr>
      <vt:lpstr>Setting Expectations - Yourself</vt:lpstr>
      <vt:lpstr>Program Director Expectations </vt:lpstr>
      <vt:lpstr>Program Director Expectations</vt:lpstr>
      <vt:lpstr>Program Director Expectations</vt:lpstr>
      <vt:lpstr>Program Director Expectations</vt:lpstr>
      <vt:lpstr>Managing Resident Expectations</vt:lpstr>
      <vt:lpstr>Managing Resident Expectations</vt:lpstr>
      <vt:lpstr>Managing Resident Expectations</vt:lpstr>
      <vt:lpstr>Managing Resident Expectations</vt:lpstr>
      <vt:lpstr>Student Expectations</vt:lpstr>
      <vt:lpstr>Student Expectations</vt:lpstr>
      <vt:lpstr>Student Expectations - Rotators</vt:lpstr>
      <vt:lpstr>Student Expectations - Rotators</vt:lpstr>
      <vt:lpstr>Student Expectations - Rotators</vt:lpstr>
      <vt:lpstr>Thank You</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TuftsMedicine PPT Template</dc:title>
  <dc:subject/>
  <dc:creator>Pathak, Starla</dc:creator>
  <cp:keywords/>
  <dc:description/>
  <cp:lastModifiedBy>Pathak, Starla</cp:lastModifiedBy>
  <cp:revision>33</cp:revision>
  <dcterms:created xsi:type="dcterms:W3CDTF">2023-12-29T17:23:32Z</dcterms:created>
  <dcterms:modified xsi:type="dcterms:W3CDTF">2024-02-14T05:22:31Z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0x0101004A82831103556A4C82E3A7654D34510C</vt:lpwstr>
  </property>
</Properties>
</file>